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Lst>
  <p:sldSz cy="6858000" cx="12192000"/>
  <p:notesSz cx="6858000" cy="9144000"/>
  <p:embeddedFontLst>
    <p:embeddedFont>
      <p:font typeface="Roboto"/>
      <p:regular r:id="rId42"/>
      <p:bold r:id="rId43"/>
      <p:italic r:id="rId44"/>
      <p:boldItalic r:id="rId45"/>
    </p:embeddedFont>
    <p:embeddedFont>
      <p:font typeface="Nunito"/>
      <p:regular r:id="rId46"/>
      <p:bold r:id="rId47"/>
      <p:italic r:id="rId48"/>
      <p:boldItalic r:id="rId49"/>
    </p:embeddedFont>
    <p:embeddedFont>
      <p:font typeface="Lato"/>
      <p:regular r:id="rId50"/>
      <p:bold r:id="rId51"/>
      <p:italic r:id="rId52"/>
      <p:boldItalic r:id="rId53"/>
    </p:embeddedFont>
    <p:embeddedFont>
      <p:font typeface="Merriweather"/>
      <p:regular r:id="rId54"/>
      <p:bold r:id="rId55"/>
      <p:italic r:id="rId56"/>
      <p:boldItalic r:id="rId57"/>
    </p:embeddedFont>
    <p:embeddedFont>
      <p:font typeface="Century Gothic"/>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font" Target="fonts/Roboto-regular.fntdata"/><Relationship Id="rId41" Type="http://schemas.openxmlformats.org/officeDocument/2006/relationships/slide" Target="slides/slide37.xml"/><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Nunito-regular.fntdata"/><Relationship Id="rId45" Type="http://schemas.openxmlformats.org/officeDocument/2006/relationships/font" Target="fonts/Roboto-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Nunito-italic.fntdata"/><Relationship Id="rId47" Type="http://schemas.openxmlformats.org/officeDocument/2006/relationships/font" Target="fonts/Nunito-bold.fntdata"/><Relationship Id="rId49" Type="http://schemas.openxmlformats.org/officeDocument/2006/relationships/font" Target="fonts/Nunito-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1" Type="http://schemas.openxmlformats.org/officeDocument/2006/relationships/font" Target="fonts/CenturyGothic-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60" Type="http://schemas.openxmlformats.org/officeDocument/2006/relationships/font" Target="fonts/CenturyGothic-italic.fntdata"/><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font" Target="fonts/Lato-bold.fntdata"/><Relationship Id="rId50" Type="http://schemas.openxmlformats.org/officeDocument/2006/relationships/font" Target="fonts/Lato-regular.fntdata"/><Relationship Id="rId53" Type="http://schemas.openxmlformats.org/officeDocument/2006/relationships/font" Target="fonts/Lato-boldItalic.fntdata"/><Relationship Id="rId52" Type="http://schemas.openxmlformats.org/officeDocument/2006/relationships/font" Target="fonts/Lato-italic.fntdata"/><Relationship Id="rId11" Type="http://schemas.openxmlformats.org/officeDocument/2006/relationships/slide" Target="slides/slide7.xml"/><Relationship Id="rId55" Type="http://schemas.openxmlformats.org/officeDocument/2006/relationships/font" Target="fonts/Merriweather-bold.fntdata"/><Relationship Id="rId10" Type="http://schemas.openxmlformats.org/officeDocument/2006/relationships/slide" Target="slides/slide6.xml"/><Relationship Id="rId54" Type="http://schemas.openxmlformats.org/officeDocument/2006/relationships/font" Target="fonts/Merriweather-regular.fntdata"/><Relationship Id="rId13" Type="http://schemas.openxmlformats.org/officeDocument/2006/relationships/slide" Target="slides/slide9.xml"/><Relationship Id="rId57" Type="http://schemas.openxmlformats.org/officeDocument/2006/relationships/font" Target="fonts/Merriweather-boldItalic.fntdata"/><Relationship Id="rId12" Type="http://schemas.openxmlformats.org/officeDocument/2006/relationships/slide" Target="slides/slide8.xml"/><Relationship Id="rId56" Type="http://schemas.openxmlformats.org/officeDocument/2006/relationships/font" Target="fonts/Merriweather-italic.fntdata"/><Relationship Id="rId15" Type="http://schemas.openxmlformats.org/officeDocument/2006/relationships/slide" Target="slides/slide11.xml"/><Relationship Id="rId59" Type="http://schemas.openxmlformats.org/officeDocument/2006/relationships/font" Target="fonts/CenturyGothic-bold.fntdata"/><Relationship Id="rId14" Type="http://schemas.openxmlformats.org/officeDocument/2006/relationships/slide" Target="slides/slide10.xml"/><Relationship Id="rId58" Type="http://schemas.openxmlformats.org/officeDocument/2006/relationships/font" Target="fonts/CenturyGothic-regular.fntdata"/><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 name="Shape 209"/>
        <p:cNvGrpSpPr/>
        <p:nvPr/>
      </p:nvGrpSpPr>
      <p:grpSpPr>
        <a:xfrm>
          <a:off x="0" y="0"/>
          <a:ext cx="0" cy="0"/>
          <a:chOff x="0" y="0"/>
          <a:chExt cx="0" cy="0"/>
        </a:xfrm>
      </p:grpSpPr>
      <p:sp>
        <p:nvSpPr>
          <p:cNvPr id="210" name="Google Shape;210;g500dfe239a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500dfe239a_0_10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501819ffad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501819ffa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 name="Shape 227"/>
        <p:cNvGrpSpPr/>
        <p:nvPr/>
      </p:nvGrpSpPr>
      <p:grpSpPr>
        <a:xfrm>
          <a:off x="0" y="0"/>
          <a:ext cx="0" cy="0"/>
          <a:chOff x="0" y="0"/>
          <a:chExt cx="0" cy="0"/>
        </a:xfrm>
      </p:grpSpPr>
      <p:sp>
        <p:nvSpPr>
          <p:cNvPr id="228" name="Google Shape;228;g501819ffad_0_4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501819ffad_0_4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Google Shape;234;g501819ffad_0_4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501819ffad_0_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long term </a:t>
            </a:r>
            <a:endParaRPr/>
          </a:p>
          <a:p>
            <a:pPr indent="0" lvl="0" marL="0" rtl="0" algn="l">
              <a:spcBef>
                <a:spcPts val="0"/>
              </a:spcBef>
              <a:spcAft>
                <a:spcPts val="0"/>
              </a:spcAft>
              <a:buNone/>
            </a:pPr>
            <a:r>
              <a:rPr lang="en-US"/>
              <a:t>non addictive </a:t>
            </a:r>
            <a:endParaRPr/>
          </a:p>
          <a:p>
            <a:pPr indent="0" lvl="0" marL="0" rtl="0" algn="l">
              <a:spcBef>
                <a:spcPts val="0"/>
              </a:spcBef>
              <a:spcAft>
                <a:spcPts val="0"/>
              </a:spcAft>
              <a:buNone/>
            </a:pPr>
            <a:r>
              <a:rPr lang="en-US"/>
              <a:t>majority </a:t>
            </a:r>
            <a:r>
              <a:rPr lang="en-US"/>
              <a:t>believed</a:t>
            </a:r>
            <a:r>
              <a:rPr lang="en-US"/>
              <a:t> less harmful than </a:t>
            </a:r>
            <a:r>
              <a:rPr lang="en-US"/>
              <a:t>alcohol</a:t>
            </a:r>
            <a:endParaRPr/>
          </a:p>
          <a:p>
            <a:pPr indent="0" lvl="0" marL="0" rtl="0" algn="l">
              <a:spcBef>
                <a:spcPts val="0"/>
              </a:spcBef>
              <a:spcAft>
                <a:spcPts val="0"/>
              </a:spcAft>
              <a:buNone/>
            </a:pPr>
            <a:r>
              <a:rPr lang="en-US"/>
              <a:t>gateway drug </a:t>
            </a:r>
            <a:endParaRPr/>
          </a:p>
          <a:p>
            <a:pPr indent="0" lvl="0" marL="0" rtl="0" algn="l">
              <a:spcBef>
                <a:spcPts val="0"/>
              </a:spcBef>
              <a:spcAft>
                <a:spcPts val="0"/>
              </a:spcAft>
              <a:buNone/>
            </a:pPr>
            <a:r>
              <a:rPr lang="en-US"/>
              <a:t>lower quality of life</a:t>
            </a:r>
            <a:r>
              <a:rPr lang="en-US"/>
              <a:t>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Google Shape;241;g501819ffad_0_49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501819ffad_0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perception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Google Shape;248;g501819ffad_3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501819ffad_3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350">
                <a:solidFill>
                  <a:srgbClr val="181818"/>
                </a:solidFill>
                <a:highlight>
                  <a:srgbClr val="FFFFFF"/>
                </a:highlight>
              </a:rPr>
              <a:t>In 1937, the “Marihuana Tax Act” was passed.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 name="Shape 253"/>
        <p:cNvGrpSpPr/>
        <p:nvPr/>
      </p:nvGrpSpPr>
      <p:grpSpPr>
        <a:xfrm>
          <a:off x="0" y="0"/>
          <a:ext cx="0" cy="0"/>
          <a:chOff x="0" y="0"/>
          <a:chExt cx="0" cy="0"/>
        </a:xfrm>
      </p:grpSpPr>
      <p:sp>
        <p:nvSpPr>
          <p:cNvPr id="254" name="Google Shape;254;g501819ffad_0_47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501819ffad_0_4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US">
                <a:solidFill>
                  <a:srgbClr val="292B2C"/>
                </a:solidFill>
              </a:rPr>
              <a:t>In 1997, 13.6% of seniors had experimented with LSD at least once in their lives.</a:t>
            </a:r>
            <a:endParaRPr>
              <a:solidFill>
                <a:srgbClr val="292B2C"/>
              </a:solidFill>
            </a:endParaRPr>
          </a:p>
          <a:p>
            <a:pPr indent="0" lvl="0" marL="0" rtl="0" algn="l">
              <a:lnSpc>
                <a:spcPct val="115000"/>
              </a:lnSpc>
              <a:spcBef>
                <a:spcPts val="0"/>
              </a:spcBef>
              <a:spcAft>
                <a:spcPts val="0"/>
              </a:spcAft>
              <a:buClr>
                <a:srgbClr val="000000"/>
              </a:buClr>
              <a:buSzPts val="1100"/>
              <a:buFont typeface="Arial"/>
              <a:buNone/>
            </a:pPr>
            <a:r>
              <a:rPr lang="en-US">
                <a:solidFill>
                  <a:srgbClr val="292B2C"/>
                </a:solidFill>
              </a:rPr>
              <a:t>A study released in January 2008 found that about 3.1 million people in the US aged 12 to 25 said they had used LSD.</a:t>
            </a:r>
            <a:endParaRPr>
              <a:solidFill>
                <a:srgbClr val="292B2C"/>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 name="Shape 259"/>
        <p:cNvGrpSpPr/>
        <p:nvPr/>
      </p:nvGrpSpPr>
      <p:grpSpPr>
        <a:xfrm>
          <a:off x="0" y="0"/>
          <a:ext cx="0" cy="0"/>
          <a:chOff x="0" y="0"/>
          <a:chExt cx="0" cy="0"/>
        </a:xfrm>
      </p:grpSpPr>
      <p:sp>
        <p:nvSpPr>
          <p:cNvPr id="260" name="Google Shape;260;g501819ffad_0_5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501819ffad_0_5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5010e11077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010e1107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501819ffad_0_5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501819ffad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g501819ffad_0_54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2" name="Google Shape;272;g501819ffad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Google Shape;282;g501819ffad_0_56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501819ffad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501819ffad_0_53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501819ffad_0_5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501819ffad_0_5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501819ffad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501819ffad_0_5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501819ffad_0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350">
                <a:highlight>
                  <a:srgbClr val="FFFFFF"/>
                </a:highlight>
              </a:rPr>
              <a:t>fMRI and magnetoencephalography (MEG)</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501819ffad_0_5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501819ffad_0_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501819ffad_0_57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501819ffad_0_5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501819ffad_0_48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501819ffad_0_4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500dfe239a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500dfe239a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501819ffad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501819ffad_1_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501819ffad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501819ffad_1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Google Shape;349;g501819ffad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501819ffad_1_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g501819ffad_1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501819ffad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501819ffad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501819ffad_1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Google Shape;37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Roughly 1% of population addicted to heroin in the 1990s and highest rate of HIV infection in EU </a:t>
            </a:r>
            <a:endParaRPr/>
          </a:p>
          <a:p>
            <a:pPr indent="0" lvl="0" marL="0" rtl="0" algn="l">
              <a:spcBef>
                <a:spcPts val="0"/>
              </a:spcBef>
              <a:spcAft>
                <a:spcPts val="0"/>
              </a:spcAft>
              <a:buNone/>
            </a:pPr>
            <a:r>
              <a:rPr lang="en-US"/>
              <a:t>First country to decriminalize consumption of all drugs in 2001</a:t>
            </a:r>
            <a:endParaRPr/>
          </a:p>
        </p:txBody>
      </p:sp>
      <p:sp>
        <p:nvSpPr>
          <p:cNvPr id="375" name="Google Shape;37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500dfe239a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500dfe239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500dfe239a_0_3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500dfe239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500dfe239a_0_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500dfe239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00dfe239a_0_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00dfe239a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500dfe239a_0_6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500dfe239a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6"/>
        </a:solidFill>
      </p:bgPr>
    </p:bg>
    <p:spTree>
      <p:nvGrpSpPr>
        <p:cNvPr id="9" name="Shape 9"/>
        <p:cNvGrpSpPr/>
        <p:nvPr/>
      </p:nvGrpSpPr>
      <p:grpSpPr>
        <a:xfrm>
          <a:off x="0" y="0"/>
          <a:ext cx="0" cy="0"/>
          <a:chOff x="0" y="0"/>
          <a:chExt cx="0" cy="0"/>
        </a:xfrm>
      </p:grpSpPr>
      <p:sp>
        <p:nvSpPr>
          <p:cNvPr id="10" name="Google Shape;10;p2"/>
          <p:cNvSpPr/>
          <p:nvPr/>
        </p:nvSpPr>
        <p:spPr>
          <a:xfrm>
            <a:off x="41" y="3766000"/>
            <a:ext cx="9827100" cy="3092100"/>
          </a:xfrm>
          <a:prstGeom prst="rtTriangle">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 name="Google Shape;11;p2"/>
          <p:cNvSpPr/>
          <p:nvPr/>
        </p:nvSpPr>
        <p:spPr>
          <a:xfrm flipH="1">
            <a:off x="4776900" y="2067600"/>
            <a:ext cx="7415100" cy="47904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2" name="Google Shape;12;p2"/>
          <p:cNvSpPr/>
          <p:nvPr/>
        </p:nvSpPr>
        <p:spPr>
          <a:xfrm rot="10800000">
            <a:off x="6745206" y="-100"/>
            <a:ext cx="5446800" cy="2736900"/>
          </a:xfrm>
          <a:prstGeom prst="rtTriangle">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3" name="Google Shape;13;p2"/>
          <p:cNvSpPr/>
          <p:nvPr/>
        </p:nvSpPr>
        <p:spPr>
          <a:xfrm>
            <a:off x="271033"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4" name="Google Shape;14;p2"/>
          <p:cNvGrpSpPr/>
          <p:nvPr/>
        </p:nvGrpSpPr>
        <p:grpSpPr>
          <a:xfrm>
            <a:off x="340259" y="790"/>
            <a:ext cx="3000409" cy="1392365"/>
            <a:chOff x="255200" y="592"/>
            <a:chExt cx="2250363" cy="1044300"/>
          </a:xfrm>
        </p:grpSpPr>
        <p:sp>
          <p:nvSpPr>
            <p:cNvPr id="15" name="Google Shape;15;p2"/>
            <p:cNvSpPr/>
            <p:nvPr/>
          </p:nvSpPr>
          <p:spPr>
            <a:xfrm>
              <a:off x="764063"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6" name="Google Shape;16;p2"/>
            <p:cNvSpPr/>
            <p:nvPr/>
          </p:nvSpPr>
          <p:spPr>
            <a:xfrm>
              <a:off x="509632"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7" name="Google Shape;17;p2"/>
            <p:cNvSpPr/>
            <p:nvPr/>
          </p:nvSpPr>
          <p:spPr>
            <a:xfrm>
              <a:off x="255200" y="592"/>
              <a:ext cx="1741500" cy="10443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1207163" y="790"/>
            <a:ext cx="3000409" cy="1392365"/>
            <a:chOff x="905395" y="592"/>
            <a:chExt cx="2250363" cy="1044300"/>
          </a:xfrm>
        </p:grpSpPr>
        <p:sp>
          <p:nvSpPr>
            <p:cNvPr id="19" name="Google Shape;19;p2"/>
            <p:cNvSpPr/>
            <p:nvPr/>
          </p:nvSpPr>
          <p:spPr>
            <a:xfrm>
              <a:off x="1414258"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0" name="Google Shape;20;p2"/>
            <p:cNvSpPr/>
            <p:nvPr/>
          </p:nvSpPr>
          <p:spPr>
            <a:xfrm>
              <a:off x="1159826"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1" name="Google Shape;21;p2"/>
            <p:cNvSpPr/>
            <p:nvPr/>
          </p:nvSpPr>
          <p:spPr>
            <a:xfrm>
              <a:off x="905395" y="592"/>
              <a:ext cx="1741500" cy="1044300"/>
            </a:xfrm>
            <a:prstGeom prst="parallelogram">
              <a:avLst>
                <a:gd fmla="val 153193"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2" name="Google Shape;22;p2"/>
          <p:cNvGrpSpPr/>
          <p:nvPr/>
        </p:nvGrpSpPr>
        <p:grpSpPr>
          <a:xfrm>
            <a:off x="9409957" y="6784"/>
            <a:ext cx="2468376" cy="1002839"/>
            <a:chOff x="6917201" y="0"/>
            <a:chExt cx="2227777" cy="863400"/>
          </a:xfrm>
        </p:grpSpPr>
        <p:sp>
          <p:nvSpPr>
            <p:cNvPr id="23" name="Google Shape;23;p2"/>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4" name="Google Shape;24;p2"/>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5" name="Google Shape;25;p2"/>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26" name="Google Shape;26;p2"/>
          <p:cNvGrpSpPr/>
          <p:nvPr/>
        </p:nvGrpSpPr>
        <p:grpSpPr>
          <a:xfrm>
            <a:off x="8737606" y="5623802"/>
            <a:ext cx="3185498" cy="1234317"/>
            <a:chOff x="6917201" y="0"/>
            <a:chExt cx="2227777" cy="863400"/>
          </a:xfrm>
        </p:grpSpPr>
        <p:sp>
          <p:nvSpPr>
            <p:cNvPr id="27" name="Google Shape;27;p2"/>
            <p:cNvSpPr/>
            <p:nvPr/>
          </p:nvSpPr>
          <p:spPr>
            <a:xfrm>
              <a:off x="7641677"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8" name="Google Shape;28;p2"/>
            <p:cNvSpPr/>
            <p:nvPr/>
          </p:nvSpPr>
          <p:spPr>
            <a:xfrm>
              <a:off x="7279439"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29" name="Google Shape;29;p2"/>
            <p:cNvSpPr/>
            <p:nvPr/>
          </p:nvSpPr>
          <p:spPr>
            <a:xfrm>
              <a:off x="6917201" y="0"/>
              <a:ext cx="1503300" cy="863400"/>
            </a:xfrm>
            <a:prstGeom prst="parallelogram">
              <a:avLst>
                <a:gd fmla="val 158024"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30" name="Google Shape;30;p2"/>
          <p:cNvGrpSpPr/>
          <p:nvPr/>
        </p:nvGrpSpPr>
        <p:grpSpPr>
          <a:xfrm>
            <a:off x="265762" y="5407536"/>
            <a:ext cx="3727293" cy="1444382"/>
            <a:chOff x="6917201" y="0"/>
            <a:chExt cx="2227777" cy="863400"/>
          </a:xfrm>
        </p:grpSpPr>
        <p:sp>
          <p:nvSpPr>
            <p:cNvPr id="31" name="Google Shape;31;p2"/>
            <p:cNvSpPr/>
            <p:nvPr/>
          </p:nvSpPr>
          <p:spPr>
            <a:xfrm>
              <a:off x="7641677"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2" name="Google Shape;32;p2"/>
            <p:cNvSpPr/>
            <p:nvPr/>
          </p:nvSpPr>
          <p:spPr>
            <a:xfrm>
              <a:off x="7279439"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33" name="Google Shape;33;p2"/>
            <p:cNvSpPr/>
            <p:nvPr/>
          </p:nvSpPr>
          <p:spPr>
            <a:xfrm>
              <a:off x="6917201"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34" name="Google Shape;34;p2"/>
          <p:cNvSpPr txBox="1"/>
          <p:nvPr>
            <p:ph type="ctrTitle"/>
          </p:nvPr>
        </p:nvSpPr>
        <p:spPr>
          <a:xfrm>
            <a:off x="2478271" y="2430444"/>
            <a:ext cx="7148400" cy="1930800"/>
          </a:xfrm>
          <a:prstGeom prst="rect">
            <a:avLst/>
          </a:prstGeom>
        </p:spPr>
        <p:txBody>
          <a:bodyPr anchorCtr="0" anchor="ctr" bIns="121900" lIns="121900" spcFirstLastPara="1" rIns="121900" wrap="square" tIns="121900"/>
          <a:lstStyle>
            <a:lvl1pPr lvl="0" rtl="0" algn="ctr">
              <a:spcBef>
                <a:spcPts val="0"/>
              </a:spcBef>
              <a:spcAft>
                <a:spcPts val="0"/>
              </a:spcAft>
              <a:buSzPts val="5100"/>
              <a:buNone/>
              <a:defRPr sz="5100"/>
            </a:lvl1pPr>
            <a:lvl2pPr lvl="1" rtl="0" algn="ctr">
              <a:spcBef>
                <a:spcPts val="0"/>
              </a:spcBef>
              <a:spcAft>
                <a:spcPts val="0"/>
              </a:spcAft>
              <a:buSzPts val="5100"/>
              <a:buNone/>
              <a:defRPr sz="5100"/>
            </a:lvl2pPr>
            <a:lvl3pPr lvl="2" rtl="0" algn="ctr">
              <a:spcBef>
                <a:spcPts val="0"/>
              </a:spcBef>
              <a:spcAft>
                <a:spcPts val="0"/>
              </a:spcAft>
              <a:buSzPts val="5100"/>
              <a:buNone/>
              <a:defRPr sz="5100"/>
            </a:lvl3pPr>
            <a:lvl4pPr lvl="3" rtl="0" algn="ctr">
              <a:spcBef>
                <a:spcPts val="0"/>
              </a:spcBef>
              <a:spcAft>
                <a:spcPts val="0"/>
              </a:spcAft>
              <a:buSzPts val="5100"/>
              <a:buNone/>
              <a:defRPr sz="5100"/>
            </a:lvl4pPr>
            <a:lvl5pPr lvl="4" rtl="0" algn="ctr">
              <a:spcBef>
                <a:spcPts val="0"/>
              </a:spcBef>
              <a:spcAft>
                <a:spcPts val="0"/>
              </a:spcAft>
              <a:buSzPts val="5100"/>
              <a:buNone/>
              <a:defRPr sz="5100"/>
            </a:lvl5pPr>
            <a:lvl6pPr lvl="5" rtl="0" algn="ctr">
              <a:spcBef>
                <a:spcPts val="0"/>
              </a:spcBef>
              <a:spcAft>
                <a:spcPts val="0"/>
              </a:spcAft>
              <a:buSzPts val="5100"/>
              <a:buNone/>
              <a:defRPr sz="5100"/>
            </a:lvl6pPr>
            <a:lvl7pPr lvl="6" rtl="0" algn="ctr">
              <a:spcBef>
                <a:spcPts val="0"/>
              </a:spcBef>
              <a:spcAft>
                <a:spcPts val="0"/>
              </a:spcAft>
              <a:buSzPts val="5100"/>
              <a:buNone/>
              <a:defRPr sz="5100"/>
            </a:lvl7pPr>
            <a:lvl8pPr lvl="7" rtl="0" algn="ctr">
              <a:spcBef>
                <a:spcPts val="0"/>
              </a:spcBef>
              <a:spcAft>
                <a:spcPts val="0"/>
              </a:spcAft>
              <a:buSzPts val="5100"/>
              <a:buNone/>
              <a:defRPr sz="5100"/>
            </a:lvl8pPr>
            <a:lvl9pPr lvl="8" rtl="0" algn="ctr">
              <a:spcBef>
                <a:spcPts val="0"/>
              </a:spcBef>
              <a:spcAft>
                <a:spcPts val="0"/>
              </a:spcAft>
              <a:buSzPts val="5100"/>
              <a:buNone/>
              <a:defRPr sz="5100"/>
            </a:lvl9pPr>
          </a:lstStyle>
          <a:p/>
        </p:txBody>
      </p:sp>
      <p:sp>
        <p:nvSpPr>
          <p:cNvPr id="35" name="Google Shape;35;p2"/>
          <p:cNvSpPr txBox="1"/>
          <p:nvPr>
            <p:ph idx="1" type="subTitle"/>
          </p:nvPr>
        </p:nvSpPr>
        <p:spPr>
          <a:xfrm>
            <a:off x="2478267" y="4550878"/>
            <a:ext cx="7148400" cy="696900"/>
          </a:xfrm>
          <a:prstGeom prst="rect">
            <a:avLst/>
          </a:prstGeom>
        </p:spPr>
        <p:txBody>
          <a:bodyPr anchorCtr="0" anchor="t" bIns="121900" lIns="121900" spcFirstLastPara="1" rIns="121900" wrap="square" tIns="121900"/>
          <a:lstStyle>
            <a:lvl1pPr lvl="0" rtl="0" algn="ctr">
              <a:lnSpc>
                <a:spcPct val="100000"/>
              </a:lnSpc>
              <a:spcBef>
                <a:spcPts val="0"/>
              </a:spcBef>
              <a:spcAft>
                <a:spcPts val="0"/>
              </a:spcAft>
              <a:buClr>
                <a:schemeClr val="lt1"/>
              </a:buClr>
              <a:buSzPts val="2100"/>
              <a:buNone/>
              <a:defRPr sz="2100">
                <a:solidFill>
                  <a:schemeClr val="lt1"/>
                </a:solidFill>
              </a:defRPr>
            </a:lvl1pPr>
            <a:lvl2pPr lvl="1" rtl="0" algn="ctr">
              <a:lnSpc>
                <a:spcPct val="100000"/>
              </a:lnSpc>
              <a:spcBef>
                <a:spcPts val="0"/>
              </a:spcBef>
              <a:spcAft>
                <a:spcPts val="0"/>
              </a:spcAft>
              <a:buClr>
                <a:schemeClr val="lt1"/>
              </a:buClr>
              <a:buSzPts val="2100"/>
              <a:buNone/>
              <a:defRPr sz="2100">
                <a:solidFill>
                  <a:schemeClr val="lt1"/>
                </a:solidFill>
              </a:defRPr>
            </a:lvl2pPr>
            <a:lvl3pPr lvl="2" rtl="0" algn="ctr">
              <a:lnSpc>
                <a:spcPct val="100000"/>
              </a:lnSpc>
              <a:spcBef>
                <a:spcPts val="0"/>
              </a:spcBef>
              <a:spcAft>
                <a:spcPts val="0"/>
              </a:spcAft>
              <a:buClr>
                <a:schemeClr val="lt1"/>
              </a:buClr>
              <a:buSzPts val="2100"/>
              <a:buNone/>
              <a:defRPr sz="2100">
                <a:solidFill>
                  <a:schemeClr val="lt1"/>
                </a:solidFill>
              </a:defRPr>
            </a:lvl3pPr>
            <a:lvl4pPr lvl="3" rtl="0" algn="ctr">
              <a:lnSpc>
                <a:spcPct val="100000"/>
              </a:lnSpc>
              <a:spcBef>
                <a:spcPts val="0"/>
              </a:spcBef>
              <a:spcAft>
                <a:spcPts val="0"/>
              </a:spcAft>
              <a:buClr>
                <a:schemeClr val="lt1"/>
              </a:buClr>
              <a:buSzPts val="2100"/>
              <a:buNone/>
              <a:defRPr sz="2100">
                <a:solidFill>
                  <a:schemeClr val="lt1"/>
                </a:solidFill>
              </a:defRPr>
            </a:lvl4pPr>
            <a:lvl5pPr lvl="4" rtl="0" algn="ctr">
              <a:lnSpc>
                <a:spcPct val="100000"/>
              </a:lnSpc>
              <a:spcBef>
                <a:spcPts val="0"/>
              </a:spcBef>
              <a:spcAft>
                <a:spcPts val="0"/>
              </a:spcAft>
              <a:buClr>
                <a:schemeClr val="lt1"/>
              </a:buClr>
              <a:buSzPts val="2100"/>
              <a:buNone/>
              <a:defRPr sz="2100">
                <a:solidFill>
                  <a:schemeClr val="lt1"/>
                </a:solidFill>
              </a:defRPr>
            </a:lvl5pPr>
            <a:lvl6pPr lvl="5" rtl="0" algn="ctr">
              <a:lnSpc>
                <a:spcPct val="100000"/>
              </a:lnSpc>
              <a:spcBef>
                <a:spcPts val="0"/>
              </a:spcBef>
              <a:spcAft>
                <a:spcPts val="0"/>
              </a:spcAft>
              <a:buClr>
                <a:schemeClr val="lt1"/>
              </a:buClr>
              <a:buSzPts val="2100"/>
              <a:buNone/>
              <a:defRPr sz="2100">
                <a:solidFill>
                  <a:schemeClr val="lt1"/>
                </a:solidFill>
              </a:defRPr>
            </a:lvl6pPr>
            <a:lvl7pPr lvl="6" rtl="0" algn="ctr">
              <a:lnSpc>
                <a:spcPct val="100000"/>
              </a:lnSpc>
              <a:spcBef>
                <a:spcPts val="0"/>
              </a:spcBef>
              <a:spcAft>
                <a:spcPts val="0"/>
              </a:spcAft>
              <a:buClr>
                <a:schemeClr val="lt1"/>
              </a:buClr>
              <a:buSzPts val="2100"/>
              <a:buNone/>
              <a:defRPr sz="2100">
                <a:solidFill>
                  <a:schemeClr val="lt1"/>
                </a:solidFill>
              </a:defRPr>
            </a:lvl7pPr>
            <a:lvl8pPr lvl="7" rtl="0" algn="ctr">
              <a:lnSpc>
                <a:spcPct val="100000"/>
              </a:lnSpc>
              <a:spcBef>
                <a:spcPts val="0"/>
              </a:spcBef>
              <a:spcAft>
                <a:spcPts val="0"/>
              </a:spcAft>
              <a:buClr>
                <a:schemeClr val="lt1"/>
              </a:buClr>
              <a:buSzPts val="2100"/>
              <a:buNone/>
              <a:defRPr sz="2100">
                <a:solidFill>
                  <a:schemeClr val="lt1"/>
                </a:solidFill>
              </a:defRPr>
            </a:lvl8pPr>
            <a:lvl9pPr lvl="8" rtl="0" algn="ctr">
              <a:lnSpc>
                <a:spcPct val="100000"/>
              </a:lnSpc>
              <a:spcBef>
                <a:spcPts val="0"/>
              </a:spcBef>
              <a:spcAft>
                <a:spcPts val="0"/>
              </a:spcAft>
              <a:buClr>
                <a:schemeClr val="lt1"/>
              </a:buClr>
              <a:buSzPts val="2100"/>
              <a:buNone/>
              <a:defRPr sz="2100">
                <a:solidFill>
                  <a:schemeClr val="lt1"/>
                </a:solidFill>
              </a:defRPr>
            </a:lvl9pPr>
          </a:lstStyle>
          <a:p/>
        </p:txBody>
      </p:sp>
      <p:sp>
        <p:nvSpPr>
          <p:cNvPr id="36" name="Google Shape;36;p2"/>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09" name="Shape 109"/>
        <p:cNvGrpSpPr/>
        <p:nvPr/>
      </p:nvGrpSpPr>
      <p:grpSpPr>
        <a:xfrm>
          <a:off x="0" y="0"/>
          <a:ext cx="0" cy="0"/>
          <a:chOff x="0" y="0"/>
          <a:chExt cx="0" cy="0"/>
        </a:xfrm>
      </p:grpSpPr>
      <p:sp>
        <p:nvSpPr>
          <p:cNvPr id="110" name="Google Shape;110;p11"/>
          <p:cNvSpPr/>
          <p:nvPr/>
        </p:nvSpPr>
        <p:spPr>
          <a:xfrm flipH="1">
            <a:off x="7425600" y="3778767"/>
            <a:ext cx="4766400" cy="3079200"/>
          </a:xfrm>
          <a:prstGeom prst="rtTriangle">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111" name="Google Shape;111;p11"/>
          <p:cNvGrpSpPr/>
          <p:nvPr/>
        </p:nvGrpSpPr>
        <p:grpSpPr>
          <a:xfrm>
            <a:off x="7945629" y="5492768"/>
            <a:ext cx="3361269" cy="1365553"/>
            <a:chOff x="6917201" y="0"/>
            <a:chExt cx="2227777" cy="863400"/>
          </a:xfrm>
        </p:grpSpPr>
        <p:sp>
          <p:nvSpPr>
            <p:cNvPr id="112" name="Google Shape;112;p11"/>
            <p:cNvSpPr/>
            <p:nvPr/>
          </p:nvSpPr>
          <p:spPr>
            <a:xfrm>
              <a:off x="7641677"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3" name="Google Shape;113;p11"/>
            <p:cNvSpPr/>
            <p:nvPr/>
          </p:nvSpPr>
          <p:spPr>
            <a:xfrm>
              <a:off x="7279439"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4" name="Google Shape;114;p11"/>
            <p:cNvSpPr/>
            <p:nvPr/>
          </p:nvSpPr>
          <p:spPr>
            <a:xfrm>
              <a:off x="6917201"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115" name="Google Shape;115;p11"/>
          <p:cNvGrpSpPr/>
          <p:nvPr/>
        </p:nvGrpSpPr>
        <p:grpSpPr>
          <a:xfrm>
            <a:off x="265762" y="3"/>
            <a:ext cx="3727293" cy="1444382"/>
            <a:chOff x="6917201" y="0"/>
            <a:chExt cx="2227777" cy="863400"/>
          </a:xfrm>
        </p:grpSpPr>
        <p:sp>
          <p:nvSpPr>
            <p:cNvPr id="116" name="Google Shape;116;p11"/>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7" name="Google Shape;117;p11"/>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18" name="Google Shape;118;p11"/>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119" name="Google Shape;119;p11"/>
          <p:cNvSpPr txBox="1"/>
          <p:nvPr>
            <p:ph hasCustomPrompt="1" type="title"/>
          </p:nvPr>
        </p:nvSpPr>
        <p:spPr>
          <a:xfrm>
            <a:off x="1847800" y="1845133"/>
            <a:ext cx="8496300" cy="1839600"/>
          </a:xfrm>
          <a:prstGeom prst="rect">
            <a:avLst/>
          </a:prstGeom>
        </p:spPr>
        <p:txBody>
          <a:bodyPr anchorCtr="0" anchor="ctr" bIns="121900" lIns="121900" spcFirstLastPara="1" rIns="121900" wrap="square" tIns="121900"/>
          <a:lstStyle>
            <a:lvl1pPr lvl="0" rtl="0" algn="ctr">
              <a:spcBef>
                <a:spcPts val="0"/>
              </a:spcBef>
              <a:spcAft>
                <a:spcPts val="0"/>
              </a:spcAft>
              <a:buClr>
                <a:schemeClr val="dk2"/>
              </a:buClr>
              <a:buSzPts val="11500"/>
              <a:buNone/>
              <a:defRPr sz="11500">
                <a:solidFill>
                  <a:schemeClr val="dk2"/>
                </a:solidFill>
              </a:defRPr>
            </a:lvl1pPr>
            <a:lvl2pPr lvl="1" rtl="0" algn="ctr">
              <a:spcBef>
                <a:spcPts val="0"/>
              </a:spcBef>
              <a:spcAft>
                <a:spcPts val="0"/>
              </a:spcAft>
              <a:buClr>
                <a:schemeClr val="dk2"/>
              </a:buClr>
              <a:buSzPts val="11500"/>
              <a:buNone/>
              <a:defRPr sz="11500">
                <a:solidFill>
                  <a:schemeClr val="dk2"/>
                </a:solidFill>
              </a:defRPr>
            </a:lvl2pPr>
            <a:lvl3pPr lvl="2" rtl="0" algn="ctr">
              <a:spcBef>
                <a:spcPts val="0"/>
              </a:spcBef>
              <a:spcAft>
                <a:spcPts val="0"/>
              </a:spcAft>
              <a:buClr>
                <a:schemeClr val="dk2"/>
              </a:buClr>
              <a:buSzPts val="11500"/>
              <a:buNone/>
              <a:defRPr sz="11500">
                <a:solidFill>
                  <a:schemeClr val="dk2"/>
                </a:solidFill>
              </a:defRPr>
            </a:lvl3pPr>
            <a:lvl4pPr lvl="3" rtl="0" algn="ctr">
              <a:spcBef>
                <a:spcPts val="0"/>
              </a:spcBef>
              <a:spcAft>
                <a:spcPts val="0"/>
              </a:spcAft>
              <a:buClr>
                <a:schemeClr val="dk2"/>
              </a:buClr>
              <a:buSzPts val="11500"/>
              <a:buNone/>
              <a:defRPr sz="11500">
                <a:solidFill>
                  <a:schemeClr val="dk2"/>
                </a:solidFill>
              </a:defRPr>
            </a:lvl4pPr>
            <a:lvl5pPr lvl="4" rtl="0" algn="ctr">
              <a:spcBef>
                <a:spcPts val="0"/>
              </a:spcBef>
              <a:spcAft>
                <a:spcPts val="0"/>
              </a:spcAft>
              <a:buClr>
                <a:schemeClr val="dk2"/>
              </a:buClr>
              <a:buSzPts val="11500"/>
              <a:buNone/>
              <a:defRPr sz="11500">
                <a:solidFill>
                  <a:schemeClr val="dk2"/>
                </a:solidFill>
              </a:defRPr>
            </a:lvl5pPr>
            <a:lvl6pPr lvl="5" rtl="0" algn="ctr">
              <a:spcBef>
                <a:spcPts val="0"/>
              </a:spcBef>
              <a:spcAft>
                <a:spcPts val="0"/>
              </a:spcAft>
              <a:buClr>
                <a:schemeClr val="dk2"/>
              </a:buClr>
              <a:buSzPts val="11500"/>
              <a:buNone/>
              <a:defRPr sz="11500">
                <a:solidFill>
                  <a:schemeClr val="dk2"/>
                </a:solidFill>
              </a:defRPr>
            </a:lvl6pPr>
            <a:lvl7pPr lvl="6" rtl="0" algn="ctr">
              <a:spcBef>
                <a:spcPts val="0"/>
              </a:spcBef>
              <a:spcAft>
                <a:spcPts val="0"/>
              </a:spcAft>
              <a:buClr>
                <a:schemeClr val="dk2"/>
              </a:buClr>
              <a:buSzPts val="11500"/>
              <a:buNone/>
              <a:defRPr sz="11500">
                <a:solidFill>
                  <a:schemeClr val="dk2"/>
                </a:solidFill>
              </a:defRPr>
            </a:lvl7pPr>
            <a:lvl8pPr lvl="7" rtl="0" algn="ctr">
              <a:spcBef>
                <a:spcPts val="0"/>
              </a:spcBef>
              <a:spcAft>
                <a:spcPts val="0"/>
              </a:spcAft>
              <a:buClr>
                <a:schemeClr val="dk2"/>
              </a:buClr>
              <a:buSzPts val="11500"/>
              <a:buNone/>
              <a:defRPr sz="11500">
                <a:solidFill>
                  <a:schemeClr val="dk2"/>
                </a:solidFill>
              </a:defRPr>
            </a:lvl8pPr>
            <a:lvl9pPr lvl="8" rtl="0" algn="ctr">
              <a:spcBef>
                <a:spcPts val="0"/>
              </a:spcBef>
              <a:spcAft>
                <a:spcPts val="0"/>
              </a:spcAft>
              <a:buClr>
                <a:schemeClr val="dk2"/>
              </a:buClr>
              <a:buSzPts val="11500"/>
              <a:buNone/>
              <a:defRPr sz="11500">
                <a:solidFill>
                  <a:schemeClr val="dk2"/>
                </a:solidFill>
              </a:defRPr>
            </a:lvl9pPr>
          </a:lstStyle>
          <a:p>
            <a:r>
              <a:t>xx%</a:t>
            </a:r>
          </a:p>
        </p:txBody>
      </p:sp>
      <p:sp>
        <p:nvSpPr>
          <p:cNvPr id="120" name="Google Shape;120;p11"/>
          <p:cNvSpPr txBox="1"/>
          <p:nvPr>
            <p:ph idx="1" type="body"/>
          </p:nvPr>
        </p:nvSpPr>
        <p:spPr>
          <a:xfrm>
            <a:off x="1847800" y="3818467"/>
            <a:ext cx="8496300" cy="854700"/>
          </a:xfrm>
          <a:prstGeom prst="rect">
            <a:avLst/>
          </a:prstGeom>
        </p:spPr>
        <p:txBody>
          <a:bodyPr anchorCtr="0" anchor="t" bIns="121900" lIns="121900" spcFirstLastPara="1" rIns="121900" wrap="square" tIns="121900"/>
          <a:lstStyle>
            <a:lvl1pPr indent="-336550" lvl="0" marL="457200" rtl="0" algn="ctr">
              <a:spcBef>
                <a:spcPts val="0"/>
              </a:spcBef>
              <a:spcAft>
                <a:spcPts val="0"/>
              </a:spcAft>
              <a:buSzPts val="1700"/>
              <a:buChar char="●"/>
              <a:defRPr/>
            </a:lvl1pPr>
            <a:lvl2pPr indent="-323850" lvl="1" marL="914400" rtl="0" algn="ctr">
              <a:spcBef>
                <a:spcPts val="2100"/>
              </a:spcBef>
              <a:spcAft>
                <a:spcPts val="0"/>
              </a:spcAft>
              <a:buSzPts val="1500"/>
              <a:buChar char="○"/>
              <a:defRPr/>
            </a:lvl2pPr>
            <a:lvl3pPr indent="-323850" lvl="2" marL="1371600" rtl="0" algn="ctr">
              <a:spcBef>
                <a:spcPts val="2100"/>
              </a:spcBef>
              <a:spcAft>
                <a:spcPts val="0"/>
              </a:spcAft>
              <a:buSzPts val="1500"/>
              <a:buChar char="■"/>
              <a:defRPr/>
            </a:lvl3pPr>
            <a:lvl4pPr indent="-323850" lvl="3" marL="1828800" rtl="0" algn="ctr">
              <a:spcBef>
                <a:spcPts val="2100"/>
              </a:spcBef>
              <a:spcAft>
                <a:spcPts val="0"/>
              </a:spcAft>
              <a:buSzPts val="1500"/>
              <a:buChar char="●"/>
              <a:defRPr/>
            </a:lvl4pPr>
            <a:lvl5pPr indent="-323850" lvl="4" marL="2286000" rtl="0" algn="ctr">
              <a:spcBef>
                <a:spcPts val="2100"/>
              </a:spcBef>
              <a:spcAft>
                <a:spcPts val="0"/>
              </a:spcAft>
              <a:buSzPts val="1500"/>
              <a:buChar char="○"/>
              <a:defRPr/>
            </a:lvl5pPr>
            <a:lvl6pPr indent="-323850" lvl="5" marL="2743200" rtl="0" algn="ctr">
              <a:spcBef>
                <a:spcPts val="2100"/>
              </a:spcBef>
              <a:spcAft>
                <a:spcPts val="0"/>
              </a:spcAft>
              <a:buSzPts val="1500"/>
              <a:buChar char="■"/>
              <a:defRPr/>
            </a:lvl6pPr>
            <a:lvl7pPr indent="-323850" lvl="6" marL="3200400" rtl="0" algn="ctr">
              <a:spcBef>
                <a:spcPts val="2100"/>
              </a:spcBef>
              <a:spcAft>
                <a:spcPts val="0"/>
              </a:spcAft>
              <a:buSzPts val="1500"/>
              <a:buChar char="●"/>
              <a:defRPr/>
            </a:lvl7pPr>
            <a:lvl8pPr indent="-323850" lvl="7" marL="3657600" rtl="0" algn="ctr">
              <a:spcBef>
                <a:spcPts val="2100"/>
              </a:spcBef>
              <a:spcAft>
                <a:spcPts val="0"/>
              </a:spcAft>
              <a:buSzPts val="1500"/>
              <a:buChar char="○"/>
              <a:defRPr/>
            </a:lvl8pPr>
            <a:lvl9pPr indent="-323850" lvl="8" marL="4114800" rtl="0" algn="ctr">
              <a:spcBef>
                <a:spcPts val="2100"/>
              </a:spcBef>
              <a:spcAft>
                <a:spcPts val="2100"/>
              </a:spcAft>
              <a:buSzPts val="1500"/>
              <a:buChar char="■"/>
              <a:defRPr/>
            </a:lvl9pPr>
          </a:lstStyle>
          <a:p/>
        </p:txBody>
      </p:sp>
      <p:sp>
        <p:nvSpPr>
          <p:cNvPr id="121" name="Google Shape;121;p11"/>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22" name="Shape 122"/>
        <p:cNvGrpSpPr/>
        <p:nvPr/>
      </p:nvGrpSpPr>
      <p:grpSpPr>
        <a:xfrm>
          <a:off x="0" y="0"/>
          <a:ext cx="0" cy="0"/>
          <a:chOff x="0" y="0"/>
          <a:chExt cx="0" cy="0"/>
        </a:xfrm>
      </p:grpSpPr>
      <p:sp>
        <p:nvSpPr>
          <p:cNvPr id="123" name="Google Shape;123;p12"/>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24" name="Shape 124"/>
        <p:cNvGrpSpPr/>
        <p:nvPr/>
      </p:nvGrpSpPr>
      <p:grpSpPr>
        <a:xfrm>
          <a:off x="0" y="0"/>
          <a:ext cx="0" cy="0"/>
          <a:chOff x="0" y="0"/>
          <a:chExt cx="0" cy="0"/>
        </a:xfrm>
      </p:grpSpPr>
      <p:sp>
        <p:nvSpPr>
          <p:cNvPr id="125" name="Google Shape;125;p13"/>
          <p:cNvSpPr/>
          <p:nvPr/>
        </p:nvSpPr>
        <p:spPr>
          <a:xfrm>
            <a:off x="0" y="0"/>
            <a:ext cx="12192005" cy="2185988"/>
          </a:xfrm>
          <a:custGeom>
            <a:rect b="b" l="l" r="r" t="t"/>
            <a:pathLst>
              <a:path extrusionOk="0" h="1377" w="5760">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blipFill rotWithShape="1">
            <a:blip r:embed="rId2">
              <a:alphaModFix/>
            </a:blip>
            <a:tile algn="tl" flip="none" tx="0" sx="99997" ty="0" sy="99997"/>
          </a:blipFill>
          <a:ln cap="rnd" cmpd="sng" w="9525">
            <a:solidFill>
              <a:schemeClr val="accent1"/>
            </a:solidFill>
            <a:prstDash val="solid"/>
            <a:round/>
            <a:headEnd len="sm" w="sm" type="none"/>
            <a:tailEnd len="sm" w="sm" type="none"/>
          </a:ln>
        </p:spPr>
      </p:sp>
      <p:sp>
        <p:nvSpPr>
          <p:cNvPr id="126" name="Google Shape;126;p13"/>
          <p:cNvSpPr txBox="1"/>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lstStyle>
            <a:lvl1pPr lvl="0" rtl="0" algn="l">
              <a:spcBef>
                <a:spcPts val="0"/>
              </a:spcBef>
              <a:spcAft>
                <a:spcPts val="0"/>
              </a:spcAft>
              <a:buClr>
                <a:srgbClr val="FEFEFE"/>
              </a:buClr>
              <a:buSzPts val="1800"/>
              <a:buNone/>
              <a:defRPr/>
            </a:lvl1pPr>
            <a:lvl2pPr lvl="1" rtl="0" algn="l">
              <a:spcBef>
                <a:spcPts val="0"/>
              </a:spcBef>
              <a:spcAft>
                <a:spcPts val="0"/>
              </a:spcAft>
              <a:buSzPts val="3700"/>
              <a:buNone/>
              <a:defRPr/>
            </a:lvl2pPr>
            <a:lvl3pPr lvl="2" rtl="0" algn="l">
              <a:spcBef>
                <a:spcPts val="0"/>
              </a:spcBef>
              <a:spcAft>
                <a:spcPts val="0"/>
              </a:spcAft>
              <a:buSzPts val="3700"/>
              <a:buNone/>
              <a:defRPr/>
            </a:lvl3pPr>
            <a:lvl4pPr lvl="3" rtl="0" algn="l">
              <a:spcBef>
                <a:spcPts val="0"/>
              </a:spcBef>
              <a:spcAft>
                <a:spcPts val="0"/>
              </a:spcAft>
              <a:buSzPts val="3700"/>
              <a:buNone/>
              <a:defRPr/>
            </a:lvl4pPr>
            <a:lvl5pPr lvl="4" rtl="0" algn="l">
              <a:spcBef>
                <a:spcPts val="0"/>
              </a:spcBef>
              <a:spcAft>
                <a:spcPts val="0"/>
              </a:spcAft>
              <a:buSzPts val="3700"/>
              <a:buNone/>
              <a:defRPr/>
            </a:lvl5pPr>
            <a:lvl6pPr lvl="5" rtl="0" algn="l">
              <a:spcBef>
                <a:spcPts val="0"/>
              </a:spcBef>
              <a:spcAft>
                <a:spcPts val="0"/>
              </a:spcAft>
              <a:buSzPts val="3700"/>
              <a:buNone/>
              <a:defRPr/>
            </a:lvl6pPr>
            <a:lvl7pPr lvl="6" rtl="0" algn="l">
              <a:spcBef>
                <a:spcPts val="0"/>
              </a:spcBef>
              <a:spcAft>
                <a:spcPts val="0"/>
              </a:spcAft>
              <a:buSzPts val="3700"/>
              <a:buNone/>
              <a:defRPr/>
            </a:lvl7pPr>
            <a:lvl8pPr lvl="7" rtl="0" algn="l">
              <a:spcBef>
                <a:spcPts val="0"/>
              </a:spcBef>
              <a:spcAft>
                <a:spcPts val="0"/>
              </a:spcAft>
              <a:buSzPts val="3700"/>
              <a:buNone/>
              <a:defRPr/>
            </a:lvl8pPr>
            <a:lvl9pPr lvl="8" rtl="0" algn="l">
              <a:spcBef>
                <a:spcPts val="0"/>
              </a:spcBef>
              <a:spcAft>
                <a:spcPts val="0"/>
              </a:spcAft>
              <a:buSzPts val="3700"/>
              <a:buNone/>
              <a:defRPr/>
            </a:lvl9pPr>
          </a:lstStyle>
          <a:p/>
        </p:txBody>
      </p:sp>
      <p:sp>
        <p:nvSpPr>
          <p:cNvPr id="127" name="Google Shape;127;p13"/>
          <p:cNvSpPr txBox="1"/>
          <p:nvPr>
            <p:ph idx="1" type="body"/>
          </p:nvPr>
        </p:nvSpPr>
        <p:spPr>
          <a:xfrm>
            <a:off x="818712" y="2222287"/>
            <a:ext cx="10554600" cy="3636600"/>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lstStyle>
            <a:lvl1pPr indent="-342900" lvl="0" marL="457200" rtl="0" algn="l">
              <a:spcBef>
                <a:spcPts val="360"/>
              </a:spcBef>
              <a:spcAft>
                <a:spcPts val="0"/>
              </a:spcAft>
              <a:buSzPts val="1800"/>
              <a:buChar char="●"/>
              <a:defRPr/>
            </a:lvl1pPr>
            <a:lvl2pPr indent="-342900" lvl="1" marL="914400" rtl="0" algn="l">
              <a:spcBef>
                <a:spcPts val="600"/>
              </a:spcBef>
              <a:spcAft>
                <a:spcPts val="0"/>
              </a:spcAft>
              <a:buSzPts val="1800"/>
              <a:buChar char="○"/>
              <a:defRPr/>
            </a:lvl2pPr>
            <a:lvl3pPr indent="-342900" lvl="2" marL="1371600" rtl="0" algn="l">
              <a:spcBef>
                <a:spcPts val="600"/>
              </a:spcBef>
              <a:spcAft>
                <a:spcPts val="0"/>
              </a:spcAft>
              <a:buSzPts val="1800"/>
              <a:buChar char="■"/>
              <a:defRPr/>
            </a:lvl3pPr>
            <a:lvl4pPr indent="-342900" lvl="3" marL="1828800" rtl="0" algn="l">
              <a:spcBef>
                <a:spcPts val="600"/>
              </a:spcBef>
              <a:spcAft>
                <a:spcPts val="0"/>
              </a:spcAft>
              <a:buSzPts val="1800"/>
              <a:buChar char="●"/>
              <a:defRPr/>
            </a:lvl4pPr>
            <a:lvl5pPr indent="-342900" lvl="4" marL="2286000" rtl="0" algn="l">
              <a:spcBef>
                <a:spcPts val="600"/>
              </a:spcBef>
              <a:spcAft>
                <a:spcPts val="0"/>
              </a:spcAft>
              <a:buSzPts val="1800"/>
              <a:buChar char="○"/>
              <a:defRPr/>
            </a:lvl5pPr>
            <a:lvl6pPr indent="-342900" lvl="5" marL="2743200" rtl="0" algn="l">
              <a:spcBef>
                <a:spcPts val="600"/>
              </a:spcBef>
              <a:spcAft>
                <a:spcPts val="0"/>
              </a:spcAft>
              <a:buSzPts val="1800"/>
              <a:buChar char="■"/>
              <a:defRPr/>
            </a:lvl6pPr>
            <a:lvl7pPr indent="-342900" lvl="6" marL="3200400" rtl="0" algn="l">
              <a:spcBef>
                <a:spcPts val="600"/>
              </a:spcBef>
              <a:spcAft>
                <a:spcPts val="0"/>
              </a:spcAft>
              <a:buSzPts val="1800"/>
              <a:buChar char="●"/>
              <a:defRPr/>
            </a:lvl7pPr>
            <a:lvl8pPr indent="-342900" lvl="7" marL="3657600" rtl="0" algn="l">
              <a:spcBef>
                <a:spcPts val="600"/>
              </a:spcBef>
              <a:spcAft>
                <a:spcPts val="0"/>
              </a:spcAft>
              <a:buSzPts val="1800"/>
              <a:buChar char="○"/>
              <a:defRPr/>
            </a:lvl8pPr>
            <a:lvl9pPr indent="-342900" lvl="8" marL="4114800" rtl="0" algn="l">
              <a:spcBef>
                <a:spcPts val="600"/>
              </a:spcBef>
              <a:spcAft>
                <a:spcPts val="600"/>
              </a:spcAft>
              <a:buSzPts val="1800"/>
              <a:buChar char="■"/>
              <a:defRPr/>
            </a:lvl9pPr>
          </a:lstStyle>
          <a:p/>
        </p:txBody>
      </p:sp>
      <p:sp>
        <p:nvSpPr>
          <p:cNvPr id="128" name="Google Shape;128;p13"/>
          <p:cNvSpPr txBox="1"/>
          <p:nvPr>
            <p:ph idx="10" type="dt"/>
          </p:nvPr>
        </p:nvSpPr>
        <p:spPr>
          <a:xfrm>
            <a:off x="9334626" y="6041362"/>
            <a:ext cx="1343700" cy="365100"/>
          </a:xfrm>
          <a:prstGeom prst="rect">
            <a:avLst/>
          </a:prstGeom>
          <a:noFill/>
          <a:ln>
            <a:noFill/>
          </a:ln>
        </p:spPr>
        <p:txBody>
          <a:bodyPr anchorCtr="0" anchor="b" bIns="45700" lIns="91425" spcFirstLastPara="1" rIns="91425" wrap="square" tIns="45700"/>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9" name="Google Shape;129;p13"/>
          <p:cNvSpPr txBox="1"/>
          <p:nvPr>
            <p:ph idx="11" type="ftr"/>
          </p:nvPr>
        </p:nvSpPr>
        <p:spPr>
          <a:xfrm>
            <a:off x="451514" y="6041362"/>
            <a:ext cx="8644200" cy="365100"/>
          </a:xfrm>
          <a:prstGeom prst="rect">
            <a:avLst/>
          </a:prstGeom>
          <a:noFill/>
          <a:ln>
            <a:noFill/>
          </a:ln>
        </p:spPr>
        <p:txBody>
          <a:bodyPr anchorCtr="0" anchor="b"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0" name="Google Shape;130;p13"/>
          <p:cNvSpPr txBox="1"/>
          <p:nvPr>
            <p:ph idx="12" type="sldNum"/>
          </p:nvPr>
        </p:nvSpPr>
        <p:spPr>
          <a:xfrm>
            <a:off x="10678331" y="5915888"/>
            <a:ext cx="1062300" cy="490500"/>
          </a:xfrm>
          <a:prstGeom prst="rect">
            <a:avLst/>
          </a:prstGeom>
          <a:noFill/>
          <a:ln>
            <a:noFill/>
          </a:ln>
        </p:spPr>
        <p:txBody>
          <a:bodyPr anchorCtr="0" anchor="b" bIns="108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131" name="Shape 131"/>
        <p:cNvGrpSpPr/>
        <p:nvPr/>
      </p:nvGrpSpPr>
      <p:grpSpPr>
        <a:xfrm>
          <a:off x="0" y="0"/>
          <a:ext cx="0" cy="0"/>
          <a:chOff x="0" y="0"/>
          <a:chExt cx="0" cy="0"/>
        </a:xfrm>
      </p:grpSpPr>
      <p:sp>
        <p:nvSpPr>
          <p:cNvPr id="132" name="Google Shape;132;p14"/>
          <p:cNvSpPr txBox="1"/>
          <p:nvPr>
            <p:ph type="title"/>
          </p:nvPr>
        </p:nvSpPr>
        <p:spPr>
          <a:xfrm>
            <a:off x="810000" y="4800600"/>
            <a:ext cx="10561500" cy="5667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lstStyle>
            <a:lvl1pPr lvl="0" rtl="0" algn="l">
              <a:spcBef>
                <a:spcPts val="0"/>
              </a:spcBef>
              <a:spcAft>
                <a:spcPts val="0"/>
              </a:spcAft>
              <a:buClr>
                <a:srgbClr val="FEFEFE"/>
              </a:buClr>
              <a:buSzPts val="2400"/>
              <a:buFont typeface="Century Gothic"/>
              <a:buNone/>
              <a:defRPr b="0" sz="2400"/>
            </a:lvl1pPr>
            <a:lvl2pPr lvl="1" rtl="0" algn="l">
              <a:spcBef>
                <a:spcPts val="0"/>
              </a:spcBef>
              <a:spcAft>
                <a:spcPts val="0"/>
              </a:spcAft>
              <a:buSzPts val="3700"/>
              <a:buNone/>
              <a:defRPr/>
            </a:lvl2pPr>
            <a:lvl3pPr lvl="2" rtl="0" algn="l">
              <a:spcBef>
                <a:spcPts val="0"/>
              </a:spcBef>
              <a:spcAft>
                <a:spcPts val="0"/>
              </a:spcAft>
              <a:buSzPts val="3700"/>
              <a:buNone/>
              <a:defRPr/>
            </a:lvl3pPr>
            <a:lvl4pPr lvl="3" rtl="0" algn="l">
              <a:spcBef>
                <a:spcPts val="0"/>
              </a:spcBef>
              <a:spcAft>
                <a:spcPts val="0"/>
              </a:spcAft>
              <a:buSzPts val="3700"/>
              <a:buNone/>
              <a:defRPr/>
            </a:lvl4pPr>
            <a:lvl5pPr lvl="4" rtl="0" algn="l">
              <a:spcBef>
                <a:spcPts val="0"/>
              </a:spcBef>
              <a:spcAft>
                <a:spcPts val="0"/>
              </a:spcAft>
              <a:buSzPts val="3700"/>
              <a:buNone/>
              <a:defRPr/>
            </a:lvl5pPr>
            <a:lvl6pPr lvl="5" rtl="0" algn="l">
              <a:spcBef>
                <a:spcPts val="0"/>
              </a:spcBef>
              <a:spcAft>
                <a:spcPts val="0"/>
              </a:spcAft>
              <a:buSzPts val="3700"/>
              <a:buNone/>
              <a:defRPr/>
            </a:lvl6pPr>
            <a:lvl7pPr lvl="6" rtl="0" algn="l">
              <a:spcBef>
                <a:spcPts val="0"/>
              </a:spcBef>
              <a:spcAft>
                <a:spcPts val="0"/>
              </a:spcAft>
              <a:buSzPts val="3700"/>
              <a:buNone/>
              <a:defRPr/>
            </a:lvl7pPr>
            <a:lvl8pPr lvl="7" rtl="0" algn="l">
              <a:spcBef>
                <a:spcPts val="0"/>
              </a:spcBef>
              <a:spcAft>
                <a:spcPts val="0"/>
              </a:spcAft>
              <a:buSzPts val="3700"/>
              <a:buNone/>
              <a:defRPr/>
            </a:lvl8pPr>
            <a:lvl9pPr lvl="8" rtl="0" algn="l">
              <a:spcBef>
                <a:spcPts val="0"/>
              </a:spcBef>
              <a:spcAft>
                <a:spcPts val="0"/>
              </a:spcAft>
              <a:buSzPts val="3700"/>
              <a:buNone/>
              <a:defRPr/>
            </a:lvl9pPr>
          </a:lstStyle>
          <a:p/>
        </p:txBody>
      </p:sp>
      <p:sp>
        <p:nvSpPr>
          <p:cNvPr id="133" name="Google Shape;133;p14"/>
          <p:cNvSpPr/>
          <p:nvPr>
            <p:ph idx="2" type="pic"/>
          </p:nvPr>
        </p:nvSpPr>
        <p:spPr>
          <a:xfrm>
            <a:off x="0" y="0"/>
            <a:ext cx="12192000" cy="4800600"/>
          </a:xfrm>
          <a:prstGeom prst="rect">
            <a:avLst/>
          </a:prstGeom>
          <a:noFill/>
          <a:ln cap="rnd" cmpd="sng" w="9525">
            <a:solidFill>
              <a:schemeClr val="lt2"/>
            </a:solidFill>
            <a:prstDash val="solid"/>
            <a:round/>
            <a:headEnd len="sm" w="sm" type="none"/>
            <a:tailEnd len="sm" w="sm" type="none"/>
          </a:ln>
          <a:effectLst>
            <a:outerShdw blurRad="50800">
              <a:srgbClr val="000000">
                <a:alpha val="40000"/>
              </a:srgbClr>
            </a:outerShdw>
          </a:effectLst>
        </p:spPr>
        <p:txBody>
          <a:bodyPr anchorCtr="0" anchor="t" bIns="45700" lIns="91425" spcFirstLastPara="1" rIns="91425" wrap="square" tIns="45700"/>
          <a:lstStyle>
            <a:lvl1pPr lvl="0" marR="0" rtl="0" algn="ctr">
              <a:spcBef>
                <a:spcPts val="320"/>
              </a:spcBef>
              <a:spcAft>
                <a:spcPts val="0"/>
              </a:spcAft>
              <a:buClr>
                <a:schemeClr val="accent1"/>
              </a:buClr>
              <a:buSzPts val="1600"/>
              <a:buFont typeface="Noto Sans Symbols"/>
              <a:buNone/>
              <a:defRPr b="0" i="0" sz="1600" u="none" cap="none" strike="noStrike">
                <a:solidFill>
                  <a:schemeClr val="lt1"/>
                </a:solidFill>
                <a:latin typeface="Century Gothic"/>
                <a:ea typeface="Century Gothic"/>
                <a:cs typeface="Century Gothic"/>
                <a:sym typeface="Century Gothic"/>
              </a:defRPr>
            </a:lvl1pPr>
            <a:lvl2pPr lvl="1" marR="0" rtl="0" algn="l">
              <a:spcBef>
                <a:spcPts val="600"/>
              </a:spcBef>
              <a:spcAft>
                <a:spcPts val="0"/>
              </a:spcAft>
              <a:buClr>
                <a:schemeClr val="accent1"/>
              </a:buClr>
              <a:buSzPts val="1600"/>
              <a:buFont typeface="Noto Sans Symbols"/>
              <a:buChar char="○"/>
              <a:defRPr b="0" i="0" sz="1600" u="none" cap="none" strike="noStrike">
                <a:solidFill>
                  <a:schemeClr val="lt1"/>
                </a:solidFill>
                <a:latin typeface="Century Gothic"/>
                <a:ea typeface="Century Gothic"/>
                <a:cs typeface="Century Gothic"/>
                <a:sym typeface="Century Gothic"/>
              </a:defRPr>
            </a:lvl2pPr>
            <a:lvl3pPr lvl="2" marR="0" rtl="0" algn="l">
              <a:spcBef>
                <a:spcPts val="600"/>
              </a:spcBef>
              <a:spcAft>
                <a:spcPts val="0"/>
              </a:spcAft>
              <a:buClr>
                <a:schemeClr val="accent1"/>
              </a:buClr>
              <a:buSzPts val="1400"/>
              <a:buFont typeface="Noto Sans Symbols"/>
              <a:buChar char="○"/>
              <a:defRPr b="0" i="0" sz="1400" u="none" cap="none" strike="noStrike">
                <a:solidFill>
                  <a:schemeClr val="lt1"/>
                </a:solidFill>
                <a:latin typeface="Century Gothic"/>
                <a:ea typeface="Century Gothic"/>
                <a:cs typeface="Century Gothic"/>
                <a:sym typeface="Century Gothic"/>
              </a:defRPr>
            </a:lvl3pPr>
            <a:lvl4pPr lvl="3"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4pPr>
            <a:lvl5pPr lvl="4"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5pPr>
            <a:lvl6pPr lvl="5"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6pPr>
            <a:lvl7pPr lvl="6"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7pPr>
            <a:lvl8pPr lvl="7" marR="0" rtl="0" algn="l">
              <a:spcBef>
                <a:spcPts val="600"/>
              </a:spcBef>
              <a:spcAft>
                <a:spcPts val="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8pPr>
            <a:lvl9pPr lvl="8" marR="0" rtl="0" algn="l">
              <a:spcBef>
                <a:spcPts val="600"/>
              </a:spcBef>
              <a:spcAft>
                <a:spcPts val="600"/>
              </a:spcAft>
              <a:buClr>
                <a:schemeClr val="accent1"/>
              </a:buClr>
              <a:buSzPts val="1200"/>
              <a:buFont typeface="Noto Sans Symbols"/>
              <a:buChar char="○"/>
              <a:defRPr b="0" i="0" sz="1200" u="none" cap="none" strike="noStrike">
                <a:solidFill>
                  <a:schemeClr val="lt1"/>
                </a:solidFill>
                <a:latin typeface="Century Gothic"/>
                <a:ea typeface="Century Gothic"/>
                <a:cs typeface="Century Gothic"/>
                <a:sym typeface="Century Gothic"/>
              </a:defRPr>
            </a:lvl9pPr>
          </a:lstStyle>
          <a:p/>
        </p:txBody>
      </p:sp>
      <p:sp>
        <p:nvSpPr>
          <p:cNvPr id="134" name="Google Shape;134;p14"/>
          <p:cNvSpPr txBox="1"/>
          <p:nvPr>
            <p:ph idx="1" type="body"/>
          </p:nvPr>
        </p:nvSpPr>
        <p:spPr>
          <a:xfrm>
            <a:off x="810000" y="5367338"/>
            <a:ext cx="10561500" cy="493800"/>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lstStyle>
            <a:lvl1pPr indent="-228600" lvl="0" marL="457200" rtl="0" algn="l">
              <a:spcBef>
                <a:spcPts val="240"/>
              </a:spcBef>
              <a:spcAft>
                <a:spcPts val="0"/>
              </a:spcAft>
              <a:buSzPts val="1200"/>
              <a:buNone/>
              <a:defRPr sz="1200"/>
            </a:lvl1pPr>
            <a:lvl2pPr indent="-228600" lvl="1" marL="914400" rtl="0" algn="l">
              <a:spcBef>
                <a:spcPts val="600"/>
              </a:spcBef>
              <a:spcAft>
                <a:spcPts val="0"/>
              </a:spcAft>
              <a:buSzPts val="1200"/>
              <a:buNone/>
              <a:defRPr sz="1200"/>
            </a:lvl2pPr>
            <a:lvl3pPr indent="-228600" lvl="2" marL="1371600" rtl="0" algn="l">
              <a:spcBef>
                <a:spcPts val="600"/>
              </a:spcBef>
              <a:spcAft>
                <a:spcPts val="0"/>
              </a:spcAft>
              <a:buSzPts val="1000"/>
              <a:buNone/>
              <a:defRPr sz="1000"/>
            </a:lvl3pPr>
            <a:lvl4pPr indent="-228600" lvl="3" marL="1828800" rtl="0" algn="l">
              <a:spcBef>
                <a:spcPts val="600"/>
              </a:spcBef>
              <a:spcAft>
                <a:spcPts val="0"/>
              </a:spcAft>
              <a:buSzPts val="900"/>
              <a:buNone/>
              <a:defRPr sz="900"/>
            </a:lvl4pPr>
            <a:lvl5pPr indent="-228600" lvl="4" marL="2286000" rtl="0" algn="l">
              <a:spcBef>
                <a:spcPts val="600"/>
              </a:spcBef>
              <a:spcAft>
                <a:spcPts val="0"/>
              </a:spcAft>
              <a:buSzPts val="900"/>
              <a:buNone/>
              <a:defRPr sz="900"/>
            </a:lvl5pPr>
            <a:lvl6pPr indent="-228600" lvl="5" marL="2743200" rtl="0" algn="l">
              <a:spcBef>
                <a:spcPts val="600"/>
              </a:spcBef>
              <a:spcAft>
                <a:spcPts val="0"/>
              </a:spcAft>
              <a:buSzPts val="900"/>
              <a:buNone/>
              <a:defRPr sz="900"/>
            </a:lvl6pPr>
            <a:lvl7pPr indent="-228600" lvl="6" marL="3200400" rtl="0" algn="l">
              <a:spcBef>
                <a:spcPts val="600"/>
              </a:spcBef>
              <a:spcAft>
                <a:spcPts val="0"/>
              </a:spcAft>
              <a:buSzPts val="900"/>
              <a:buNone/>
              <a:defRPr sz="900"/>
            </a:lvl7pPr>
            <a:lvl8pPr indent="-228600" lvl="7" marL="3657600" rtl="0" algn="l">
              <a:spcBef>
                <a:spcPts val="600"/>
              </a:spcBef>
              <a:spcAft>
                <a:spcPts val="0"/>
              </a:spcAft>
              <a:buSzPts val="900"/>
              <a:buNone/>
              <a:defRPr sz="900"/>
            </a:lvl8pPr>
            <a:lvl9pPr indent="-228600" lvl="8" marL="4114800" rtl="0" algn="l">
              <a:spcBef>
                <a:spcPts val="600"/>
              </a:spcBef>
              <a:spcAft>
                <a:spcPts val="600"/>
              </a:spcAft>
              <a:buSzPts val="900"/>
              <a:buNone/>
              <a:defRPr sz="900"/>
            </a:lvl9pPr>
          </a:lstStyle>
          <a:p/>
        </p:txBody>
      </p:sp>
      <p:sp>
        <p:nvSpPr>
          <p:cNvPr id="135" name="Google Shape;135;p14"/>
          <p:cNvSpPr txBox="1"/>
          <p:nvPr>
            <p:ph idx="10" type="dt"/>
          </p:nvPr>
        </p:nvSpPr>
        <p:spPr>
          <a:xfrm>
            <a:off x="9334626" y="6041362"/>
            <a:ext cx="1343700" cy="365100"/>
          </a:xfrm>
          <a:prstGeom prst="rect">
            <a:avLst/>
          </a:prstGeom>
          <a:noFill/>
          <a:ln>
            <a:noFill/>
          </a:ln>
        </p:spPr>
        <p:txBody>
          <a:bodyPr anchorCtr="0" anchor="b" bIns="45700" lIns="91425" spcFirstLastPara="1" rIns="91425" wrap="square" tIns="45700"/>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6" name="Google Shape;136;p14"/>
          <p:cNvSpPr txBox="1"/>
          <p:nvPr>
            <p:ph idx="11" type="ftr"/>
          </p:nvPr>
        </p:nvSpPr>
        <p:spPr>
          <a:xfrm>
            <a:off x="451514" y="6041362"/>
            <a:ext cx="8644200" cy="365100"/>
          </a:xfrm>
          <a:prstGeom prst="rect">
            <a:avLst/>
          </a:prstGeom>
          <a:noFill/>
          <a:ln>
            <a:noFill/>
          </a:ln>
        </p:spPr>
        <p:txBody>
          <a:bodyPr anchorCtr="0" anchor="b"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37" name="Google Shape;137;p14"/>
          <p:cNvSpPr txBox="1"/>
          <p:nvPr>
            <p:ph idx="12" type="sldNum"/>
          </p:nvPr>
        </p:nvSpPr>
        <p:spPr>
          <a:xfrm>
            <a:off x="10678331" y="5915888"/>
            <a:ext cx="1062300" cy="490500"/>
          </a:xfrm>
          <a:prstGeom prst="rect">
            <a:avLst/>
          </a:prstGeom>
          <a:noFill/>
          <a:ln>
            <a:noFill/>
          </a:ln>
        </p:spPr>
        <p:txBody>
          <a:bodyPr anchorCtr="0" anchor="b" bIns="108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accent3"/>
        </a:solidFill>
      </p:bgPr>
    </p:bg>
    <p:spTree>
      <p:nvGrpSpPr>
        <p:cNvPr id="37" name="Shape 37"/>
        <p:cNvGrpSpPr/>
        <p:nvPr/>
      </p:nvGrpSpPr>
      <p:grpSpPr>
        <a:xfrm>
          <a:off x="0" y="0"/>
          <a:ext cx="0" cy="0"/>
          <a:chOff x="0" y="0"/>
          <a:chExt cx="0" cy="0"/>
        </a:xfrm>
      </p:grpSpPr>
      <p:sp>
        <p:nvSpPr>
          <p:cNvPr id="38" name="Google Shape;38;p3"/>
          <p:cNvSpPr/>
          <p:nvPr/>
        </p:nvSpPr>
        <p:spPr>
          <a:xfrm flipH="1">
            <a:off x="6342900" y="3079200"/>
            <a:ext cx="5849100" cy="3778800"/>
          </a:xfrm>
          <a:prstGeom prst="rtTriangle">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39" name="Google Shape;39;p3"/>
          <p:cNvGrpSpPr/>
          <p:nvPr/>
        </p:nvGrpSpPr>
        <p:grpSpPr>
          <a:xfrm>
            <a:off x="7458691" y="5281486"/>
            <a:ext cx="3880118" cy="1576482"/>
            <a:chOff x="6917201" y="0"/>
            <a:chExt cx="2227777" cy="863400"/>
          </a:xfrm>
        </p:grpSpPr>
        <p:sp>
          <p:nvSpPr>
            <p:cNvPr id="40" name="Google Shape;40;p3"/>
            <p:cNvSpPr/>
            <p:nvPr/>
          </p:nvSpPr>
          <p:spPr>
            <a:xfrm>
              <a:off x="7641677"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1" name="Google Shape;41;p3"/>
            <p:cNvSpPr/>
            <p:nvPr/>
          </p:nvSpPr>
          <p:spPr>
            <a:xfrm>
              <a:off x="7279439"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2" name="Google Shape;42;p3"/>
            <p:cNvSpPr/>
            <p:nvPr/>
          </p:nvSpPr>
          <p:spPr>
            <a:xfrm>
              <a:off x="6917201" y="0"/>
              <a:ext cx="1503300" cy="863400"/>
            </a:xfrm>
            <a:prstGeom prst="parallelogram">
              <a:avLst>
                <a:gd fmla="val 158024" name="adj"/>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43" name="Google Shape;43;p3"/>
          <p:cNvGrpSpPr/>
          <p:nvPr/>
        </p:nvGrpSpPr>
        <p:grpSpPr>
          <a:xfrm>
            <a:off x="265762" y="3"/>
            <a:ext cx="3727293" cy="1444382"/>
            <a:chOff x="6917201" y="0"/>
            <a:chExt cx="2227777" cy="863400"/>
          </a:xfrm>
        </p:grpSpPr>
        <p:sp>
          <p:nvSpPr>
            <p:cNvPr id="44" name="Google Shape;44;p3"/>
            <p:cNvSpPr/>
            <p:nvPr/>
          </p:nvSpPr>
          <p:spPr>
            <a:xfrm>
              <a:off x="7641677"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5" name="Google Shape;45;p3"/>
            <p:cNvSpPr/>
            <p:nvPr/>
          </p:nvSpPr>
          <p:spPr>
            <a:xfrm>
              <a:off x="7279439"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46" name="Google Shape;46;p3"/>
            <p:cNvSpPr/>
            <p:nvPr/>
          </p:nvSpPr>
          <p:spPr>
            <a:xfrm>
              <a:off x="6917201" y="0"/>
              <a:ext cx="1503300" cy="863400"/>
            </a:xfrm>
            <a:prstGeom prst="parallelogram">
              <a:avLst>
                <a:gd fmla="val 158024" name="adj"/>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47" name="Google Shape;47;p3"/>
          <p:cNvSpPr txBox="1"/>
          <p:nvPr>
            <p:ph type="title"/>
          </p:nvPr>
        </p:nvSpPr>
        <p:spPr>
          <a:xfrm>
            <a:off x="2518245" y="2328133"/>
            <a:ext cx="7170000" cy="2194800"/>
          </a:xfrm>
          <a:prstGeom prst="rect">
            <a:avLst/>
          </a:prstGeom>
        </p:spPr>
        <p:txBody>
          <a:bodyPr anchorCtr="0" anchor="ctr" bIns="121900" lIns="121900" spcFirstLastPara="1" rIns="121900" wrap="square" tIns="121900"/>
          <a:lstStyle>
            <a:lvl1pPr lvl="0" rtl="0" algn="ctr">
              <a:spcBef>
                <a:spcPts val="0"/>
              </a:spcBef>
              <a:spcAft>
                <a:spcPts val="0"/>
              </a:spcAft>
              <a:buClr>
                <a:schemeClr val="dk2"/>
              </a:buClr>
              <a:buSzPts val="4300"/>
              <a:buNone/>
              <a:defRPr sz="4300">
                <a:solidFill>
                  <a:schemeClr val="dk2"/>
                </a:solidFill>
              </a:defRPr>
            </a:lvl1pPr>
            <a:lvl2pPr lvl="1" rtl="0" algn="ctr">
              <a:spcBef>
                <a:spcPts val="0"/>
              </a:spcBef>
              <a:spcAft>
                <a:spcPts val="0"/>
              </a:spcAft>
              <a:buClr>
                <a:schemeClr val="dk2"/>
              </a:buClr>
              <a:buSzPts val="4300"/>
              <a:buNone/>
              <a:defRPr sz="4300">
                <a:solidFill>
                  <a:schemeClr val="dk2"/>
                </a:solidFill>
              </a:defRPr>
            </a:lvl2pPr>
            <a:lvl3pPr lvl="2" rtl="0" algn="ctr">
              <a:spcBef>
                <a:spcPts val="0"/>
              </a:spcBef>
              <a:spcAft>
                <a:spcPts val="0"/>
              </a:spcAft>
              <a:buClr>
                <a:schemeClr val="dk2"/>
              </a:buClr>
              <a:buSzPts val="4300"/>
              <a:buNone/>
              <a:defRPr sz="4300">
                <a:solidFill>
                  <a:schemeClr val="dk2"/>
                </a:solidFill>
              </a:defRPr>
            </a:lvl3pPr>
            <a:lvl4pPr lvl="3" rtl="0" algn="ctr">
              <a:spcBef>
                <a:spcPts val="0"/>
              </a:spcBef>
              <a:spcAft>
                <a:spcPts val="0"/>
              </a:spcAft>
              <a:buClr>
                <a:schemeClr val="dk2"/>
              </a:buClr>
              <a:buSzPts val="4300"/>
              <a:buNone/>
              <a:defRPr sz="4300">
                <a:solidFill>
                  <a:schemeClr val="dk2"/>
                </a:solidFill>
              </a:defRPr>
            </a:lvl4pPr>
            <a:lvl5pPr lvl="4" rtl="0" algn="ctr">
              <a:spcBef>
                <a:spcPts val="0"/>
              </a:spcBef>
              <a:spcAft>
                <a:spcPts val="0"/>
              </a:spcAft>
              <a:buClr>
                <a:schemeClr val="dk2"/>
              </a:buClr>
              <a:buSzPts val="4300"/>
              <a:buNone/>
              <a:defRPr sz="4300">
                <a:solidFill>
                  <a:schemeClr val="dk2"/>
                </a:solidFill>
              </a:defRPr>
            </a:lvl5pPr>
            <a:lvl6pPr lvl="5" rtl="0" algn="ctr">
              <a:spcBef>
                <a:spcPts val="0"/>
              </a:spcBef>
              <a:spcAft>
                <a:spcPts val="0"/>
              </a:spcAft>
              <a:buClr>
                <a:schemeClr val="dk2"/>
              </a:buClr>
              <a:buSzPts val="4300"/>
              <a:buNone/>
              <a:defRPr sz="4300">
                <a:solidFill>
                  <a:schemeClr val="dk2"/>
                </a:solidFill>
              </a:defRPr>
            </a:lvl6pPr>
            <a:lvl7pPr lvl="6" rtl="0" algn="ctr">
              <a:spcBef>
                <a:spcPts val="0"/>
              </a:spcBef>
              <a:spcAft>
                <a:spcPts val="0"/>
              </a:spcAft>
              <a:buClr>
                <a:schemeClr val="dk2"/>
              </a:buClr>
              <a:buSzPts val="4300"/>
              <a:buNone/>
              <a:defRPr sz="4300">
                <a:solidFill>
                  <a:schemeClr val="dk2"/>
                </a:solidFill>
              </a:defRPr>
            </a:lvl7pPr>
            <a:lvl8pPr lvl="7" rtl="0" algn="ctr">
              <a:spcBef>
                <a:spcPts val="0"/>
              </a:spcBef>
              <a:spcAft>
                <a:spcPts val="0"/>
              </a:spcAft>
              <a:buClr>
                <a:schemeClr val="dk2"/>
              </a:buClr>
              <a:buSzPts val="4300"/>
              <a:buNone/>
              <a:defRPr sz="4300">
                <a:solidFill>
                  <a:schemeClr val="dk2"/>
                </a:solidFill>
              </a:defRPr>
            </a:lvl8pPr>
            <a:lvl9pPr lvl="8" rtl="0" algn="ctr">
              <a:spcBef>
                <a:spcPts val="0"/>
              </a:spcBef>
              <a:spcAft>
                <a:spcPts val="0"/>
              </a:spcAft>
              <a:buClr>
                <a:schemeClr val="dk2"/>
              </a:buClr>
              <a:buSzPts val="4300"/>
              <a:buNone/>
              <a:defRPr sz="4300">
                <a:solidFill>
                  <a:schemeClr val="dk2"/>
                </a:solidFill>
              </a:defRPr>
            </a:lvl9pPr>
          </a:lstStyle>
          <a:p/>
        </p:txBody>
      </p:sp>
      <p:sp>
        <p:nvSpPr>
          <p:cNvPr id="48" name="Google Shape;48;p3"/>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dk2"/>
        </a:solidFill>
      </p:bgPr>
    </p:bg>
    <p:spTree>
      <p:nvGrpSpPr>
        <p:cNvPr id="49" name="Shape 49"/>
        <p:cNvGrpSpPr/>
        <p:nvPr/>
      </p:nvGrpSpPr>
      <p:grpSpPr>
        <a:xfrm>
          <a:off x="0" y="0"/>
          <a:ext cx="0" cy="0"/>
          <a:chOff x="0" y="0"/>
          <a:chExt cx="0" cy="0"/>
        </a:xfrm>
      </p:grpSpPr>
      <p:sp>
        <p:nvSpPr>
          <p:cNvPr id="50" name="Google Shape;50;p4"/>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1" name="Google Shape;51;p4"/>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2" name="Google Shape;52;p4"/>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3" name="Google Shape;53;p4"/>
          <p:cNvSpPr txBox="1"/>
          <p:nvPr>
            <p:ph type="title"/>
          </p:nvPr>
        </p:nvSpPr>
        <p:spPr>
          <a:xfrm>
            <a:off x="1092200" y="1127467"/>
            <a:ext cx="10007700" cy="1272900"/>
          </a:xfrm>
          <a:prstGeom prst="rect">
            <a:avLst/>
          </a:prstGeom>
        </p:spPr>
        <p:txBody>
          <a:bodyPr anchorCtr="0" anchor="t" bIns="121900" lIns="121900" spcFirstLastPara="1" rIns="121900" wrap="square" tIns="121900"/>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54" name="Google Shape;54;p4"/>
          <p:cNvSpPr txBox="1"/>
          <p:nvPr>
            <p:ph idx="1" type="body"/>
          </p:nvPr>
        </p:nvSpPr>
        <p:spPr>
          <a:xfrm>
            <a:off x="1092200" y="2654300"/>
            <a:ext cx="10007700" cy="3264000"/>
          </a:xfrm>
          <a:prstGeom prst="rect">
            <a:avLst/>
          </a:prstGeom>
        </p:spPr>
        <p:txBody>
          <a:bodyPr anchorCtr="0" anchor="t" bIns="121900" lIns="121900" spcFirstLastPara="1" rIns="121900" wrap="square" tIns="121900"/>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55" name="Google Shape;55;p4"/>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dk2"/>
        </a:solidFill>
      </p:bgPr>
    </p:bg>
    <p:spTree>
      <p:nvGrpSpPr>
        <p:cNvPr id="56" name="Shape 56"/>
        <p:cNvGrpSpPr/>
        <p:nvPr/>
      </p:nvGrpSpPr>
      <p:grpSpPr>
        <a:xfrm>
          <a:off x="0" y="0"/>
          <a:ext cx="0" cy="0"/>
          <a:chOff x="0" y="0"/>
          <a:chExt cx="0" cy="0"/>
        </a:xfrm>
      </p:grpSpPr>
      <p:sp>
        <p:nvSpPr>
          <p:cNvPr id="57" name="Google Shape;57;p5"/>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8" name="Google Shape;58;p5"/>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59" name="Google Shape;59;p5"/>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0" name="Google Shape;60;p5"/>
          <p:cNvSpPr txBox="1"/>
          <p:nvPr>
            <p:ph type="title"/>
          </p:nvPr>
        </p:nvSpPr>
        <p:spPr>
          <a:xfrm>
            <a:off x="1092200" y="1127467"/>
            <a:ext cx="10007700" cy="1272900"/>
          </a:xfrm>
          <a:prstGeom prst="rect">
            <a:avLst/>
          </a:prstGeom>
        </p:spPr>
        <p:txBody>
          <a:bodyPr anchorCtr="0" anchor="t" bIns="121900" lIns="121900" spcFirstLastPara="1" rIns="121900" wrap="square" tIns="121900"/>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61" name="Google Shape;61;p5"/>
          <p:cNvSpPr txBox="1"/>
          <p:nvPr>
            <p:ph idx="1" type="body"/>
          </p:nvPr>
        </p:nvSpPr>
        <p:spPr>
          <a:xfrm>
            <a:off x="1092200" y="2654300"/>
            <a:ext cx="4914900" cy="3264000"/>
          </a:xfrm>
          <a:prstGeom prst="rect">
            <a:avLst/>
          </a:prstGeom>
        </p:spPr>
        <p:txBody>
          <a:bodyPr anchorCtr="0" anchor="t" bIns="121900" lIns="121900" spcFirstLastPara="1" rIns="121900" wrap="square" tIns="121900"/>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62" name="Google Shape;62;p5"/>
          <p:cNvSpPr txBox="1"/>
          <p:nvPr>
            <p:ph idx="2" type="body"/>
          </p:nvPr>
        </p:nvSpPr>
        <p:spPr>
          <a:xfrm>
            <a:off x="6184900" y="2654300"/>
            <a:ext cx="4914900" cy="3264000"/>
          </a:xfrm>
          <a:prstGeom prst="rect">
            <a:avLst/>
          </a:prstGeom>
        </p:spPr>
        <p:txBody>
          <a:bodyPr anchorCtr="0" anchor="t" bIns="121900" lIns="121900" spcFirstLastPara="1" rIns="121900" wrap="square" tIns="121900"/>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63" name="Google Shape;63;p5"/>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dk2"/>
        </a:solidFill>
      </p:bgPr>
    </p:bg>
    <p:spTree>
      <p:nvGrpSpPr>
        <p:cNvPr id="64" name="Shape 64"/>
        <p:cNvGrpSpPr/>
        <p:nvPr/>
      </p:nvGrpSpPr>
      <p:grpSpPr>
        <a:xfrm>
          <a:off x="0" y="0"/>
          <a:ext cx="0" cy="0"/>
          <a:chOff x="0" y="0"/>
          <a:chExt cx="0" cy="0"/>
        </a:xfrm>
      </p:grpSpPr>
      <p:sp>
        <p:nvSpPr>
          <p:cNvPr id="65" name="Google Shape;65;p6"/>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6" name="Google Shape;66;p6"/>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7" name="Google Shape;67;p6"/>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68" name="Google Shape;68;p6"/>
          <p:cNvSpPr txBox="1"/>
          <p:nvPr>
            <p:ph type="title"/>
          </p:nvPr>
        </p:nvSpPr>
        <p:spPr>
          <a:xfrm>
            <a:off x="1092200" y="1127467"/>
            <a:ext cx="10007700" cy="1272900"/>
          </a:xfrm>
          <a:prstGeom prst="rect">
            <a:avLst/>
          </a:prstGeom>
        </p:spPr>
        <p:txBody>
          <a:bodyPr anchorCtr="0" anchor="t" bIns="121900" lIns="121900" spcFirstLastPara="1" rIns="121900" wrap="square" tIns="121900"/>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69" name="Google Shape;69;p6"/>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bg>
      <p:bgPr>
        <a:solidFill>
          <a:schemeClr val="accent3"/>
        </a:solidFill>
      </p:bgPr>
    </p:bg>
    <p:spTree>
      <p:nvGrpSpPr>
        <p:cNvPr id="70" name="Shape 70"/>
        <p:cNvGrpSpPr/>
        <p:nvPr/>
      </p:nvGrpSpPr>
      <p:grpSpPr>
        <a:xfrm>
          <a:off x="0" y="0"/>
          <a:ext cx="0" cy="0"/>
          <a:chOff x="0" y="0"/>
          <a:chExt cx="0" cy="0"/>
        </a:xfrm>
      </p:grpSpPr>
      <p:sp>
        <p:nvSpPr>
          <p:cNvPr id="71" name="Google Shape;71;p7"/>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2" name="Google Shape;72;p7"/>
          <p:cNvSpPr/>
          <p:nvPr/>
        </p:nvSpPr>
        <p:spPr>
          <a:xfrm>
            <a:off x="41" y="3766000"/>
            <a:ext cx="9827100" cy="3092100"/>
          </a:xfrm>
          <a:prstGeom prst="rtTriangle">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3" name="Google Shape;73;p7"/>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4" name="Google Shape;74;p7"/>
          <p:cNvSpPr txBox="1"/>
          <p:nvPr>
            <p:ph type="title"/>
          </p:nvPr>
        </p:nvSpPr>
        <p:spPr>
          <a:xfrm>
            <a:off x="1092200" y="1127467"/>
            <a:ext cx="4945500" cy="1844100"/>
          </a:xfrm>
          <a:prstGeom prst="rect">
            <a:avLst/>
          </a:prstGeom>
        </p:spPr>
        <p:txBody>
          <a:bodyPr anchorCtr="0" anchor="t" bIns="121900" lIns="121900" spcFirstLastPara="1" rIns="121900" wrap="square" tIns="121900"/>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75" name="Google Shape;75;p7"/>
          <p:cNvSpPr txBox="1"/>
          <p:nvPr>
            <p:ph idx="1" type="body"/>
          </p:nvPr>
        </p:nvSpPr>
        <p:spPr>
          <a:xfrm>
            <a:off x="1107600" y="3092067"/>
            <a:ext cx="4945500" cy="2826300"/>
          </a:xfrm>
          <a:prstGeom prst="rect">
            <a:avLst/>
          </a:prstGeom>
        </p:spPr>
        <p:txBody>
          <a:bodyPr anchorCtr="0" anchor="t" bIns="121900" lIns="121900" spcFirstLastPara="1" rIns="121900" wrap="square" tIns="121900"/>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76" name="Google Shape;76;p7"/>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1"/>
        </a:solidFill>
      </p:bgPr>
    </p:bg>
    <p:spTree>
      <p:nvGrpSpPr>
        <p:cNvPr id="77" name="Shape 77"/>
        <p:cNvGrpSpPr/>
        <p:nvPr/>
      </p:nvGrpSpPr>
      <p:grpSpPr>
        <a:xfrm>
          <a:off x="0" y="0"/>
          <a:ext cx="0" cy="0"/>
          <a:chOff x="0" y="0"/>
          <a:chExt cx="0" cy="0"/>
        </a:xfrm>
      </p:grpSpPr>
      <p:sp>
        <p:nvSpPr>
          <p:cNvPr id="78" name="Google Shape;78;p8"/>
          <p:cNvSpPr/>
          <p:nvPr/>
        </p:nvSpPr>
        <p:spPr>
          <a:xfrm>
            <a:off x="0" y="3764192"/>
            <a:ext cx="9825600" cy="3089100"/>
          </a:xfrm>
          <a:prstGeom prst="rtTriangle">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79" name="Google Shape;79;p8"/>
          <p:cNvSpPr/>
          <p:nvPr/>
        </p:nvSpPr>
        <p:spPr>
          <a:xfrm flipH="1">
            <a:off x="4777714" y="2072150"/>
            <a:ext cx="7413900" cy="47859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0" name="Google Shape;80;p8"/>
          <p:cNvGrpSpPr/>
          <p:nvPr/>
        </p:nvGrpSpPr>
        <p:grpSpPr>
          <a:xfrm>
            <a:off x="341189" y="-11"/>
            <a:ext cx="3001758" cy="1391229"/>
            <a:chOff x="3961956" y="4383950"/>
            <a:chExt cx="1160548" cy="548700"/>
          </a:xfrm>
        </p:grpSpPr>
        <p:sp>
          <p:nvSpPr>
            <p:cNvPr id="81" name="Google Shape;81;p8"/>
            <p:cNvSpPr/>
            <p:nvPr/>
          </p:nvSpPr>
          <p:spPr>
            <a:xfrm>
              <a:off x="4224904"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2" name="Google Shape;82;p8"/>
            <p:cNvSpPr/>
            <p:nvPr/>
          </p:nvSpPr>
          <p:spPr>
            <a:xfrm>
              <a:off x="4093430"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3" name="Google Shape;83;p8"/>
            <p:cNvSpPr/>
            <p:nvPr/>
          </p:nvSpPr>
          <p:spPr>
            <a:xfrm>
              <a:off x="3961956" y="4383950"/>
              <a:ext cx="897600" cy="548700"/>
            </a:xfrm>
            <a:prstGeom prst="parallelogram">
              <a:avLst>
                <a:gd fmla="val 153193" name="adj"/>
              </a:avLst>
            </a:prstGeom>
            <a:solidFill>
              <a:schemeClr val="dk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84" name="Google Shape;84;p8"/>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nvGrpSpPr>
          <p:cNvPr id="85" name="Google Shape;85;p8"/>
          <p:cNvGrpSpPr/>
          <p:nvPr/>
        </p:nvGrpSpPr>
        <p:grpSpPr>
          <a:xfrm>
            <a:off x="46579" y="6029501"/>
            <a:ext cx="2124408" cy="822734"/>
            <a:chOff x="6917201" y="0"/>
            <a:chExt cx="2227777" cy="863400"/>
          </a:xfrm>
        </p:grpSpPr>
        <p:sp>
          <p:nvSpPr>
            <p:cNvPr id="86" name="Google Shape;86;p8"/>
            <p:cNvSpPr/>
            <p:nvPr/>
          </p:nvSpPr>
          <p:spPr>
            <a:xfrm>
              <a:off x="7641677"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7" name="Google Shape;87;p8"/>
            <p:cNvSpPr/>
            <p:nvPr/>
          </p:nvSpPr>
          <p:spPr>
            <a:xfrm>
              <a:off x="7279439"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88" name="Google Shape;88;p8"/>
            <p:cNvSpPr/>
            <p:nvPr/>
          </p:nvSpPr>
          <p:spPr>
            <a:xfrm>
              <a:off x="6917201" y="0"/>
              <a:ext cx="1503300" cy="863400"/>
            </a:xfrm>
            <a:prstGeom prst="parallelogram">
              <a:avLst>
                <a:gd fmla="val 158024" name="adj"/>
              </a:avLst>
            </a:prstGeom>
            <a:solidFill>
              <a:schemeClr val="accent6"/>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grpSp>
        <p:nvGrpSpPr>
          <p:cNvPr id="89" name="Google Shape;89;p8"/>
          <p:cNvGrpSpPr/>
          <p:nvPr/>
        </p:nvGrpSpPr>
        <p:grpSpPr>
          <a:xfrm>
            <a:off x="7848470" y="1657"/>
            <a:ext cx="4343273" cy="1681990"/>
            <a:chOff x="6917201" y="0"/>
            <a:chExt cx="2227777" cy="863400"/>
          </a:xfrm>
        </p:grpSpPr>
        <p:sp>
          <p:nvSpPr>
            <p:cNvPr id="90" name="Google Shape;90;p8"/>
            <p:cNvSpPr/>
            <p:nvPr/>
          </p:nvSpPr>
          <p:spPr>
            <a:xfrm>
              <a:off x="7641677"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1" name="Google Shape;91;p8"/>
            <p:cNvSpPr/>
            <p:nvPr/>
          </p:nvSpPr>
          <p:spPr>
            <a:xfrm>
              <a:off x="7279439"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2" name="Google Shape;92;p8"/>
            <p:cNvSpPr/>
            <p:nvPr/>
          </p:nvSpPr>
          <p:spPr>
            <a:xfrm>
              <a:off x="6917201" y="0"/>
              <a:ext cx="1503300" cy="863400"/>
            </a:xfrm>
            <a:prstGeom prst="parallelogram">
              <a:avLst>
                <a:gd fmla="val 158024" name="adj"/>
              </a:avLst>
            </a:prstGeom>
            <a:solidFill>
              <a:schemeClr val="accent1"/>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grpSp>
      <p:sp>
        <p:nvSpPr>
          <p:cNvPr id="93" name="Google Shape;93;p8"/>
          <p:cNvSpPr txBox="1"/>
          <p:nvPr>
            <p:ph type="title"/>
          </p:nvPr>
        </p:nvSpPr>
        <p:spPr>
          <a:xfrm>
            <a:off x="1858572" y="1734861"/>
            <a:ext cx="8489100" cy="3385500"/>
          </a:xfrm>
          <a:prstGeom prst="rect">
            <a:avLst/>
          </a:prstGeom>
        </p:spPr>
        <p:txBody>
          <a:bodyPr anchorCtr="0" anchor="ctr" bIns="121900" lIns="121900" spcFirstLastPara="1" rIns="121900" wrap="square" tIns="121900"/>
          <a:lstStyle>
            <a:lvl1pPr lvl="0" rtl="0" algn="ctr">
              <a:spcBef>
                <a:spcPts val="0"/>
              </a:spcBef>
              <a:spcAft>
                <a:spcPts val="0"/>
              </a:spcAft>
              <a:buSzPts val="4300"/>
              <a:buNone/>
              <a:defRPr sz="4300"/>
            </a:lvl1pPr>
            <a:lvl2pPr lvl="1" rtl="0" algn="ctr">
              <a:spcBef>
                <a:spcPts val="0"/>
              </a:spcBef>
              <a:spcAft>
                <a:spcPts val="0"/>
              </a:spcAft>
              <a:buSzPts val="4300"/>
              <a:buNone/>
              <a:defRPr sz="4300"/>
            </a:lvl2pPr>
            <a:lvl3pPr lvl="2" rtl="0" algn="ctr">
              <a:spcBef>
                <a:spcPts val="0"/>
              </a:spcBef>
              <a:spcAft>
                <a:spcPts val="0"/>
              </a:spcAft>
              <a:buSzPts val="4300"/>
              <a:buNone/>
              <a:defRPr sz="4300"/>
            </a:lvl3pPr>
            <a:lvl4pPr lvl="3" rtl="0" algn="ctr">
              <a:spcBef>
                <a:spcPts val="0"/>
              </a:spcBef>
              <a:spcAft>
                <a:spcPts val="0"/>
              </a:spcAft>
              <a:buSzPts val="4300"/>
              <a:buNone/>
              <a:defRPr sz="4300"/>
            </a:lvl4pPr>
            <a:lvl5pPr lvl="4" rtl="0" algn="ctr">
              <a:spcBef>
                <a:spcPts val="0"/>
              </a:spcBef>
              <a:spcAft>
                <a:spcPts val="0"/>
              </a:spcAft>
              <a:buSzPts val="4300"/>
              <a:buNone/>
              <a:defRPr sz="4300"/>
            </a:lvl5pPr>
            <a:lvl6pPr lvl="5" rtl="0" algn="ctr">
              <a:spcBef>
                <a:spcPts val="0"/>
              </a:spcBef>
              <a:spcAft>
                <a:spcPts val="0"/>
              </a:spcAft>
              <a:buSzPts val="4300"/>
              <a:buNone/>
              <a:defRPr sz="4300"/>
            </a:lvl6pPr>
            <a:lvl7pPr lvl="6" rtl="0" algn="ctr">
              <a:spcBef>
                <a:spcPts val="0"/>
              </a:spcBef>
              <a:spcAft>
                <a:spcPts val="0"/>
              </a:spcAft>
              <a:buSzPts val="4300"/>
              <a:buNone/>
              <a:defRPr sz="4300"/>
            </a:lvl7pPr>
            <a:lvl8pPr lvl="7" rtl="0" algn="ctr">
              <a:spcBef>
                <a:spcPts val="0"/>
              </a:spcBef>
              <a:spcAft>
                <a:spcPts val="0"/>
              </a:spcAft>
              <a:buSzPts val="4300"/>
              <a:buNone/>
              <a:defRPr sz="4300"/>
            </a:lvl8pPr>
            <a:lvl9pPr lvl="8" rtl="0" algn="ctr">
              <a:spcBef>
                <a:spcPts val="0"/>
              </a:spcBef>
              <a:spcAft>
                <a:spcPts val="0"/>
              </a:spcAft>
              <a:buSzPts val="4300"/>
              <a:buNone/>
              <a:defRPr sz="4300"/>
            </a:lvl9pPr>
          </a:lstStyle>
          <a:p/>
        </p:txBody>
      </p:sp>
      <p:sp>
        <p:nvSpPr>
          <p:cNvPr id="94" name="Google Shape;94;p8"/>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bg>
      <p:bgPr>
        <a:solidFill>
          <a:schemeClr val="dk2"/>
        </a:solidFill>
      </p:bgPr>
    </p:bg>
    <p:spTree>
      <p:nvGrpSpPr>
        <p:cNvPr id="95" name="Shape 95"/>
        <p:cNvGrpSpPr/>
        <p:nvPr/>
      </p:nvGrpSpPr>
      <p:grpSpPr>
        <a:xfrm>
          <a:off x="0" y="0"/>
          <a:ext cx="0" cy="0"/>
          <a:chOff x="0" y="0"/>
          <a:chExt cx="0" cy="0"/>
        </a:xfrm>
      </p:grpSpPr>
      <p:sp>
        <p:nvSpPr>
          <p:cNvPr id="96" name="Google Shape;96;p9"/>
          <p:cNvSpPr/>
          <p:nvPr/>
        </p:nvSpPr>
        <p:spPr>
          <a:xfrm flipH="1">
            <a:off x="4776900" y="2067600"/>
            <a:ext cx="7415100" cy="47904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7" name="Google Shape;97;p9"/>
          <p:cNvSpPr/>
          <p:nvPr/>
        </p:nvSpPr>
        <p:spPr>
          <a:xfrm>
            <a:off x="41" y="3766000"/>
            <a:ext cx="9827100" cy="3092100"/>
          </a:xfrm>
          <a:prstGeom prst="rtTriangle">
            <a:avLst/>
          </a:prstGeom>
          <a:solidFill>
            <a:schemeClr val="accent3"/>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8" name="Google Shape;98;p9"/>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99" name="Google Shape;99;p9"/>
          <p:cNvSpPr txBox="1"/>
          <p:nvPr>
            <p:ph type="title"/>
          </p:nvPr>
        </p:nvSpPr>
        <p:spPr>
          <a:xfrm>
            <a:off x="1092200" y="1127467"/>
            <a:ext cx="8565600" cy="939900"/>
          </a:xfrm>
          <a:prstGeom prst="rect">
            <a:avLst/>
          </a:prstGeom>
        </p:spPr>
        <p:txBody>
          <a:bodyPr anchorCtr="0" anchor="t" bIns="121900" lIns="121900" spcFirstLastPara="1" rIns="121900" wrap="square" tIns="121900"/>
          <a:lstStyle>
            <a:lvl1pPr lvl="0" rtl="0">
              <a:spcBef>
                <a:spcPts val="0"/>
              </a:spcBef>
              <a:spcAft>
                <a:spcPts val="0"/>
              </a:spcAft>
              <a:buSzPts val="4000"/>
              <a:buNone/>
              <a:defRPr sz="4000"/>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00" name="Google Shape;100;p9"/>
          <p:cNvSpPr txBox="1"/>
          <p:nvPr>
            <p:ph idx="1" type="subTitle"/>
          </p:nvPr>
        </p:nvSpPr>
        <p:spPr>
          <a:xfrm>
            <a:off x="1092200" y="2067600"/>
            <a:ext cx="7813200" cy="524700"/>
          </a:xfrm>
          <a:prstGeom prst="rect">
            <a:avLst/>
          </a:prstGeom>
        </p:spPr>
        <p:txBody>
          <a:bodyPr anchorCtr="0" anchor="t" bIns="121900" lIns="121900" spcFirstLastPara="1" rIns="121900" wrap="square" tIns="121900"/>
          <a:lstStyle>
            <a:lvl1pPr lvl="0" rtl="0">
              <a:lnSpc>
                <a:spcPct val="100000"/>
              </a:lnSpc>
              <a:spcBef>
                <a:spcPts val="0"/>
              </a:spcBef>
              <a:spcAft>
                <a:spcPts val="0"/>
              </a:spcAft>
              <a:buClr>
                <a:schemeClr val="lt1"/>
              </a:buClr>
              <a:buSzPts val="2100"/>
              <a:buNone/>
              <a:defRPr sz="2100">
                <a:solidFill>
                  <a:schemeClr val="lt1"/>
                </a:solidFill>
              </a:defRPr>
            </a:lvl1pPr>
            <a:lvl2pPr lvl="1" rtl="0">
              <a:lnSpc>
                <a:spcPct val="100000"/>
              </a:lnSpc>
              <a:spcBef>
                <a:spcPts val="0"/>
              </a:spcBef>
              <a:spcAft>
                <a:spcPts val="0"/>
              </a:spcAft>
              <a:buClr>
                <a:schemeClr val="lt1"/>
              </a:buClr>
              <a:buSzPts val="2100"/>
              <a:buNone/>
              <a:defRPr sz="2100">
                <a:solidFill>
                  <a:schemeClr val="lt1"/>
                </a:solidFill>
              </a:defRPr>
            </a:lvl2pPr>
            <a:lvl3pPr lvl="2" rtl="0">
              <a:lnSpc>
                <a:spcPct val="100000"/>
              </a:lnSpc>
              <a:spcBef>
                <a:spcPts val="0"/>
              </a:spcBef>
              <a:spcAft>
                <a:spcPts val="0"/>
              </a:spcAft>
              <a:buClr>
                <a:schemeClr val="lt1"/>
              </a:buClr>
              <a:buSzPts val="2100"/>
              <a:buNone/>
              <a:defRPr sz="2100">
                <a:solidFill>
                  <a:schemeClr val="lt1"/>
                </a:solidFill>
              </a:defRPr>
            </a:lvl3pPr>
            <a:lvl4pPr lvl="3" rtl="0">
              <a:lnSpc>
                <a:spcPct val="100000"/>
              </a:lnSpc>
              <a:spcBef>
                <a:spcPts val="0"/>
              </a:spcBef>
              <a:spcAft>
                <a:spcPts val="0"/>
              </a:spcAft>
              <a:buClr>
                <a:schemeClr val="lt1"/>
              </a:buClr>
              <a:buSzPts val="2100"/>
              <a:buNone/>
              <a:defRPr sz="2100">
                <a:solidFill>
                  <a:schemeClr val="lt1"/>
                </a:solidFill>
              </a:defRPr>
            </a:lvl4pPr>
            <a:lvl5pPr lvl="4" rtl="0">
              <a:lnSpc>
                <a:spcPct val="100000"/>
              </a:lnSpc>
              <a:spcBef>
                <a:spcPts val="0"/>
              </a:spcBef>
              <a:spcAft>
                <a:spcPts val="0"/>
              </a:spcAft>
              <a:buClr>
                <a:schemeClr val="lt1"/>
              </a:buClr>
              <a:buSzPts val="2100"/>
              <a:buNone/>
              <a:defRPr sz="2100">
                <a:solidFill>
                  <a:schemeClr val="lt1"/>
                </a:solidFill>
              </a:defRPr>
            </a:lvl5pPr>
            <a:lvl6pPr lvl="5" rtl="0">
              <a:lnSpc>
                <a:spcPct val="100000"/>
              </a:lnSpc>
              <a:spcBef>
                <a:spcPts val="0"/>
              </a:spcBef>
              <a:spcAft>
                <a:spcPts val="0"/>
              </a:spcAft>
              <a:buClr>
                <a:schemeClr val="lt1"/>
              </a:buClr>
              <a:buSzPts val="2100"/>
              <a:buNone/>
              <a:defRPr sz="2100">
                <a:solidFill>
                  <a:schemeClr val="lt1"/>
                </a:solidFill>
              </a:defRPr>
            </a:lvl6pPr>
            <a:lvl7pPr lvl="6" rtl="0">
              <a:lnSpc>
                <a:spcPct val="100000"/>
              </a:lnSpc>
              <a:spcBef>
                <a:spcPts val="0"/>
              </a:spcBef>
              <a:spcAft>
                <a:spcPts val="0"/>
              </a:spcAft>
              <a:buClr>
                <a:schemeClr val="lt1"/>
              </a:buClr>
              <a:buSzPts val="2100"/>
              <a:buNone/>
              <a:defRPr sz="2100">
                <a:solidFill>
                  <a:schemeClr val="lt1"/>
                </a:solidFill>
              </a:defRPr>
            </a:lvl7pPr>
            <a:lvl8pPr lvl="7" rtl="0">
              <a:lnSpc>
                <a:spcPct val="100000"/>
              </a:lnSpc>
              <a:spcBef>
                <a:spcPts val="0"/>
              </a:spcBef>
              <a:spcAft>
                <a:spcPts val="0"/>
              </a:spcAft>
              <a:buClr>
                <a:schemeClr val="lt1"/>
              </a:buClr>
              <a:buSzPts val="2100"/>
              <a:buNone/>
              <a:defRPr sz="2100">
                <a:solidFill>
                  <a:schemeClr val="lt1"/>
                </a:solidFill>
              </a:defRPr>
            </a:lvl8pPr>
            <a:lvl9pPr lvl="8" rtl="0">
              <a:lnSpc>
                <a:spcPct val="100000"/>
              </a:lnSpc>
              <a:spcBef>
                <a:spcPts val="0"/>
              </a:spcBef>
              <a:spcAft>
                <a:spcPts val="0"/>
              </a:spcAft>
              <a:buClr>
                <a:schemeClr val="lt1"/>
              </a:buClr>
              <a:buSzPts val="2100"/>
              <a:buNone/>
              <a:defRPr sz="2100">
                <a:solidFill>
                  <a:schemeClr val="lt1"/>
                </a:solidFill>
              </a:defRPr>
            </a:lvl9pPr>
          </a:lstStyle>
          <a:p/>
        </p:txBody>
      </p:sp>
      <p:sp>
        <p:nvSpPr>
          <p:cNvPr id="101" name="Google Shape;101;p9"/>
          <p:cNvSpPr txBox="1"/>
          <p:nvPr>
            <p:ph idx="2" type="body"/>
          </p:nvPr>
        </p:nvSpPr>
        <p:spPr>
          <a:xfrm>
            <a:off x="1092200" y="3289400"/>
            <a:ext cx="7813200" cy="2793900"/>
          </a:xfrm>
          <a:prstGeom prst="rect">
            <a:avLst/>
          </a:prstGeom>
        </p:spPr>
        <p:txBody>
          <a:bodyPr anchorCtr="0" anchor="t" bIns="121900" lIns="121900" spcFirstLastPara="1" rIns="121900" wrap="square" tIns="121900"/>
          <a:lstStyle>
            <a:lvl1pPr indent="-336550" lvl="0" marL="457200" rtl="0">
              <a:spcBef>
                <a:spcPts val="0"/>
              </a:spcBef>
              <a:spcAft>
                <a:spcPts val="0"/>
              </a:spcAft>
              <a:buSzPts val="1700"/>
              <a:buChar char="●"/>
              <a:defRPr/>
            </a:lvl1pPr>
            <a:lvl2pPr indent="-323850" lvl="1" marL="914400" rtl="0">
              <a:spcBef>
                <a:spcPts val="2100"/>
              </a:spcBef>
              <a:spcAft>
                <a:spcPts val="0"/>
              </a:spcAft>
              <a:buSzPts val="1500"/>
              <a:buChar char="○"/>
              <a:defRPr/>
            </a:lvl2pPr>
            <a:lvl3pPr indent="-323850" lvl="2" marL="1371600" rtl="0">
              <a:spcBef>
                <a:spcPts val="2100"/>
              </a:spcBef>
              <a:spcAft>
                <a:spcPts val="0"/>
              </a:spcAft>
              <a:buSzPts val="1500"/>
              <a:buChar char="■"/>
              <a:defRPr/>
            </a:lvl3pPr>
            <a:lvl4pPr indent="-323850" lvl="3" marL="1828800" rtl="0">
              <a:spcBef>
                <a:spcPts val="2100"/>
              </a:spcBef>
              <a:spcAft>
                <a:spcPts val="0"/>
              </a:spcAft>
              <a:buSzPts val="1500"/>
              <a:buChar char="●"/>
              <a:defRPr/>
            </a:lvl4pPr>
            <a:lvl5pPr indent="-323850" lvl="4" marL="2286000" rtl="0">
              <a:spcBef>
                <a:spcPts val="2100"/>
              </a:spcBef>
              <a:spcAft>
                <a:spcPts val="0"/>
              </a:spcAft>
              <a:buSzPts val="1500"/>
              <a:buChar char="○"/>
              <a:defRPr/>
            </a:lvl5pPr>
            <a:lvl6pPr indent="-323850" lvl="5" marL="2743200" rtl="0">
              <a:spcBef>
                <a:spcPts val="2100"/>
              </a:spcBef>
              <a:spcAft>
                <a:spcPts val="0"/>
              </a:spcAft>
              <a:buSzPts val="1500"/>
              <a:buChar char="■"/>
              <a:defRPr/>
            </a:lvl6pPr>
            <a:lvl7pPr indent="-323850" lvl="6" marL="3200400" rtl="0">
              <a:spcBef>
                <a:spcPts val="2100"/>
              </a:spcBef>
              <a:spcAft>
                <a:spcPts val="0"/>
              </a:spcAft>
              <a:buSzPts val="1500"/>
              <a:buChar char="●"/>
              <a:defRPr/>
            </a:lvl7pPr>
            <a:lvl8pPr indent="-323850" lvl="7" marL="3657600" rtl="0">
              <a:spcBef>
                <a:spcPts val="2100"/>
              </a:spcBef>
              <a:spcAft>
                <a:spcPts val="0"/>
              </a:spcAft>
              <a:buSzPts val="1500"/>
              <a:buChar char="○"/>
              <a:defRPr/>
            </a:lvl8pPr>
            <a:lvl9pPr indent="-323850" lvl="8" marL="4114800" rtl="0">
              <a:spcBef>
                <a:spcPts val="2100"/>
              </a:spcBef>
              <a:spcAft>
                <a:spcPts val="2100"/>
              </a:spcAft>
              <a:buSzPts val="1500"/>
              <a:buChar char="■"/>
              <a:defRPr/>
            </a:lvl9pPr>
          </a:lstStyle>
          <a:p/>
        </p:txBody>
      </p:sp>
      <p:sp>
        <p:nvSpPr>
          <p:cNvPr id="102" name="Google Shape;102;p9"/>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bg>
      <p:bgPr>
        <a:solidFill>
          <a:schemeClr val="accent1"/>
        </a:solidFill>
      </p:bgPr>
    </p:bg>
    <p:spTree>
      <p:nvGrpSpPr>
        <p:cNvPr id="103" name="Shape 103"/>
        <p:cNvGrpSpPr/>
        <p:nvPr/>
      </p:nvGrpSpPr>
      <p:grpSpPr>
        <a:xfrm>
          <a:off x="0" y="0"/>
          <a:ext cx="0" cy="0"/>
          <a:chOff x="0" y="0"/>
          <a:chExt cx="0" cy="0"/>
        </a:xfrm>
      </p:grpSpPr>
      <p:sp>
        <p:nvSpPr>
          <p:cNvPr id="104" name="Google Shape;104;p10"/>
          <p:cNvSpPr/>
          <p:nvPr/>
        </p:nvSpPr>
        <p:spPr>
          <a:xfrm>
            <a:off x="41" y="3766000"/>
            <a:ext cx="9827100" cy="3092100"/>
          </a:xfrm>
          <a:prstGeom prst="rtTriangle">
            <a:avLst/>
          </a:prstGeom>
          <a:solidFill>
            <a:schemeClr val="lt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5" name="Google Shape;105;p10"/>
          <p:cNvSpPr/>
          <p:nvPr/>
        </p:nvSpPr>
        <p:spPr>
          <a:xfrm flipH="1">
            <a:off x="4776900" y="2067600"/>
            <a:ext cx="7415100" cy="4790400"/>
          </a:xfrm>
          <a:prstGeom prst="rtTriangle">
            <a:avLst/>
          </a:prstGeom>
          <a:solidFill>
            <a:schemeClr val="dk2"/>
          </a:solidFill>
          <a:ln>
            <a:noFill/>
          </a:ln>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6" name="Google Shape;106;p10"/>
          <p:cNvSpPr/>
          <p:nvPr/>
        </p:nvSpPr>
        <p:spPr>
          <a:xfrm>
            <a:off x="270967" y="275000"/>
            <a:ext cx="11649900" cy="63081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121900" lIns="121900" spcFirstLastPara="1" rIns="121900" wrap="square" tIns="121900">
            <a:noAutofit/>
          </a:bodyPr>
          <a:lstStyle/>
          <a:p>
            <a:pPr indent="0" lvl="0" marL="0" rtl="0" algn="l">
              <a:spcBef>
                <a:spcPts val="0"/>
              </a:spcBef>
              <a:spcAft>
                <a:spcPts val="0"/>
              </a:spcAft>
              <a:buNone/>
            </a:pPr>
            <a:r>
              <a:t/>
            </a:r>
            <a:endParaRPr/>
          </a:p>
        </p:txBody>
      </p:sp>
      <p:sp>
        <p:nvSpPr>
          <p:cNvPr id="107" name="Google Shape;107;p10"/>
          <p:cNvSpPr txBox="1"/>
          <p:nvPr>
            <p:ph idx="1" type="body"/>
          </p:nvPr>
        </p:nvSpPr>
        <p:spPr>
          <a:xfrm>
            <a:off x="437367" y="5551333"/>
            <a:ext cx="9886800" cy="806700"/>
          </a:xfrm>
          <a:prstGeom prst="rect">
            <a:avLst/>
          </a:prstGeom>
        </p:spPr>
        <p:txBody>
          <a:bodyPr anchorCtr="0" anchor="b" bIns="121900" lIns="121900" spcFirstLastPara="1" rIns="121900" wrap="square" tIns="121900"/>
          <a:lstStyle>
            <a:lvl1pPr indent="-228600" lvl="0" marL="457200" rtl="0">
              <a:lnSpc>
                <a:spcPct val="100000"/>
              </a:lnSpc>
              <a:spcBef>
                <a:spcPts val="0"/>
              </a:spcBef>
              <a:spcAft>
                <a:spcPts val="0"/>
              </a:spcAft>
              <a:buSzPts val="1700"/>
              <a:buNone/>
              <a:defRPr/>
            </a:lvl1pPr>
          </a:lstStyle>
          <a:p/>
        </p:txBody>
      </p:sp>
      <p:sp>
        <p:nvSpPr>
          <p:cNvPr id="108" name="Google Shape;108;p10"/>
          <p:cNvSpPr txBox="1"/>
          <p:nvPr>
            <p:ph idx="12" type="sldNum"/>
          </p:nvPr>
        </p:nvSpPr>
        <p:spPr>
          <a:xfrm>
            <a:off x="11187645" y="6058224"/>
            <a:ext cx="731700" cy="524700"/>
          </a:xfrm>
          <a:prstGeom prst="rect">
            <a:avLst/>
          </a:prstGeom>
        </p:spPr>
        <p:txBody>
          <a:bodyPr anchorCtr="0" anchor="ctr" bIns="121900" lIns="121900" spcFirstLastPara="1" rIns="121900" wrap="square" tIns="1219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hift">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lstStyle>
            <a:lvl1pPr lvl="0"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1pPr>
            <a:lvl2pPr lvl="1"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2pPr>
            <a:lvl3pPr lvl="2"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3pPr>
            <a:lvl4pPr lvl="3"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4pPr>
            <a:lvl5pPr lvl="4"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5pPr>
            <a:lvl6pPr lvl="5"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6pPr>
            <a:lvl7pPr lvl="6"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7pPr>
            <a:lvl8pPr lvl="7"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8pPr>
            <a:lvl9pPr lvl="8" rtl="0">
              <a:spcBef>
                <a:spcPts val="0"/>
              </a:spcBef>
              <a:spcAft>
                <a:spcPts val="0"/>
              </a:spcAft>
              <a:buClr>
                <a:schemeClr val="lt1"/>
              </a:buClr>
              <a:buSzPts val="3700"/>
              <a:buFont typeface="Nunito"/>
              <a:buNone/>
              <a:defRPr sz="3700">
                <a:solidFill>
                  <a:schemeClr val="lt1"/>
                </a:solidFill>
                <a:latin typeface="Nunito"/>
                <a:ea typeface="Nunito"/>
                <a:cs typeface="Nunito"/>
                <a:sym typeface="Nunito"/>
              </a:defRPr>
            </a:lvl9pPr>
          </a:lstStyle>
          <a:p/>
        </p:txBody>
      </p:sp>
      <p:sp>
        <p:nvSpPr>
          <p:cNvPr id="7" name="Google Shape;7;p1"/>
          <p:cNvSpPr txBox="1"/>
          <p:nvPr>
            <p:ph idx="1" type="body"/>
          </p:nvPr>
        </p:nvSpPr>
        <p:spPr>
          <a:xfrm>
            <a:off x="415600" y="1536633"/>
            <a:ext cx="11360700" cy="4521600"/>
          </a:xfrm>
          <a:prstGeom prst="rect">
            <a:avLst/>
          </a:prstGeom>
          <a:noFill/>
          <a:ln>
            <a:noFill/>
          </a:ln>
        </p:spPr>
        <p:txBody>
          <a:bodyPr anchorCtr="0" anchor="t" bIns="121900" lIns="121900" spcFirstLastPara="1" rIns="121900" wrap="square" tIns="121900"/>
          <a:lstStyle>
            <a:lvl1pPr indent="-336550" lvl="0" marL="457200" rtl="0">
              <a:lnSpc>
                <a:spcPct val="115000"/>
              </a:lnSpc>
              <a:spcBef>
                <a:spcPts val="0"/>
              </a:spcBef>
              <a:spcAft>
                <a:spcPts val="0"/>
              </a:spcAft>
              <a:buClr>
                <a:schemeClr val="dk2"/>
              </a:buClr>
              <a:buSzPts val="1700"/>
              <a:buFont typeface="Calibri"/>
              <a:buChar char="●"/>
              <a:defRPr sz="1700">
                <a:solidFill>
                  <a:schemeClr val="dk2"/>
                </a:solidFill>
                <a:latin typeface="Calibri"/>
                <a:ea typeface="Calibri"/>
                <a:cs typeface="Calibri"/>
                <a:sym typeface="Calibri"/>
              </a:defRPr>
            </a:lvl1pPr>
            <a:lvl2pPr indent="-323850" lvl="1" marL="9144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2pPr>
            <a:lvl3pPr indent="-323850" lvl="2" marL="13716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3pPr>
            <a:lvl4pPr indent="-323850" lvl="3" marL="18288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4pPr>
            <a:lvl5pPr indent="-323850" lvl="4" marL="22860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5pPr>
            <a:lvl6pPr indent="-323850" lvl="5" marL="27432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6pPr>
            <a:lvl7pPr indent="-323850" lvl="6" marL="32004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7pPr>
            <a:lvl8pPr indent="-323850" lvl="7" marL="3657600" rtl="0">
              <a:lnSpc>
                <a:spcPct val="115000"/>
              </a:lnSpc>
              <a:spcBef>
                <a:spcPts val="2100"/>
              </a:spcBef>
              <a:spcAft>
                <a:spcPts val="0"/>
              </a:spcAft>
              <a:buClr>
                <a:schemeClr val="dk2"/>
              </a:buClr>
              <a:buSzPts val="1500"/>
              <a:buFont typeface="Calibri"/>
              <a:buChar char="○"/>
              <a:defRPr sz="1500">
                <a:solidFill>
                  <a:schemeClr val="dk2"/>
                </a:solidFill>
                <a:latin typeface="Calibri"/>
                <a:ea typeface="Calibri"/>
                <a:cs typeface="Calibri"/>
                <a:sym typeface="Calibri"/>
              </a:defRPr>
            </a:lvl8pPr>
            <a:lvl9pPr indent="-323850" lvl="8" marL="4114800" rtl="0">
              <a:lnSpc>
                <a:spcPct val="115000"/>
              </a:lnSpc>
              <a:spcBef>
                <a:spcPts val="2100"/>
              </a:spcBef>
              <a:spcAft>
                <a:spcPts val="2100"/>
              </a:spcAft>
              <a:buClr>
                <a:schemeClr val="dk2"/>
              </a:buClr>
              <a:buSzPts val="1500"/>
              <a:buFont typeface="Calibri"/>
              <a:buChar char="■"/>
              <a:defRPr sz="1500">
                <a:solidFill>
                  <a:schemeClr val="dk2"/>
                </a:solidFill>
                <a:latin typeface="Calibri"/>
                <a:ea typeface="Calibri"/>
                <a:cs typeface="Calibri"/>
                <a:sym typeface="Calibri"/>
              </a:defRPr>
            </a:lvl9pPr>
          </a:lstStyle>
          <a:p/>
        </p:txBody>
      </p:sp>
      <p:sp>
        <p:nvSpPr>
          <p:cNvPr id="8" name="Google Shape;8;p1"/>
          <p:cNvSpPr txBox="1"/>
          <p:nvPr>
            <p:ph idx="12" type="sldNum"/>
          </p:nvPr>
        </p:nvSpPr>
        <p:spPr>
          <a:xfrm>
            <a:off x="11187645" y="6058224"/>
            <a:ext cx="731700" cy="524700"/>
          </a:xfrm>
          <a:prstGeom prst="rect">
            <a:avLst/>
          </a:prstGeom>
          <a:noFill/>
          <a:ln>
            <a:noFill/>
          </a:ln>
        </p:spPr>
        <p:txBody>
          <a:bodyPr anchorCtr="0" anchor="ctr" bIns="121900" lIns="121900" spcFirstLastPara="1" rIns="121900" wrap="square" tIns="121900">
            <a:noAutofit/>
          </a:bodyPr>
          <a:lstStyle>
            <a:lvl1pPr lvl="0" rtl="0" algn="r">
              <a:buNone/>
              <a:defRPr sz="1300">
                <a:solidFill>
                  <a:schemeClr val="dk2"/>
                </a:solidFill>
                <a:latin typeface="Nunito"/>
                <a:ea typeface="Nunito"/>
                <a:cs typeface="Nunito"/>
                <a:sym typeface="Nunito"/>
              </a:defRPr>
            </a:lvl1pPr>
            <a:lvl2pPr lvl="1" rtl="0" algn="r">
              <a:buNone/>
              <a:defRPr sz="1300">
                <a:solidFill>
                  <a:schemeClr val="dk2"/>
                </a:solidFill>
                <a:latin typeface="Nunito"/>
                <a:ea typeface="Nunito"/>
                <a:cs typeface="Nunito"/>
                <a:sym typeface="Nunito"/>
              </a:defRPr>
            </a:lvl2pPr>
            <a:lvl3pPr lvl="2" rtl="0" algn="r">
              <a:buNone/>
              <a:defRPr sz="1300">
                <a:solidFill>
                  <a:schemeClr val="dk2"/>
                </a:solidFill>
                <a:latin typeface="Nunito"/>
                <a:ea typeface="Nunito"/>
                <a:cs typeface="Nunito"/>
                <a:sym typeface="Nunito"/>
              </a:defRPr>
            </a:lvl3pPr>
            <a:lvl4pPr lvl="3" rtl="0" algn="r">
              <a:buNone/>
              <a:defRPr sz="1300">
                <a:solidFill>
                  <a:schemeClr val="dk2"/>
                </a:solidFill>
                <a:latin typeface="Nunito"/>
                <a:ea typeface="Nunito"/>
                <a:cs typeface="Nunito"/>
                <a:sym typeface="Nunito"/>
              </a:defRPr>
            </a:lvl4pPr>
            <a:lvl5pPr lvl="4" rtl="0" algn="r">
              <a:buNone/>
              <a:defRPr sz="1300">
                <a:solidFill>
                  <a:schemeClr val="dk2"/>
                </a:solidFill>
                <a:latin typeface="Nunito"/>
                <a:ea typeface="Nunito"/>
                <a:cs typeface="Nunito"/>
                <a:sym typeface="Nunito"/>
              </a:defRPr>
            </a:lvl5pPr>
            <a:lvl6pPr lvl="5" rtl="0" algn="r">
              <a:buNone/>
              <a:defRPr sz="1300">
                <a:solidFill>
                  <a:schemeClr val="dk2"/>
                </a:solidFill>
                <a:latin typeface="Nunito"/>
                <a:ea typeface="Nunito"/>
                <a:cs typeface="Nunito"/>
                <a:sym typeface="Nunito"/>
              </a:defRPr>
            </a:lvl6pPr>
            <a:lvl7pPr lvl="6" rtl="0" algn="r">
              <a:buNone/>
              <a:defRPr sz="1300">
                <a:solidFill>
                  <a:schemeClr val="dk2"/>
                </a:solidFill>
                <a:latin typeface="Nunito"/>
                <a:ea typeface="Nunito"/>
                <a:cs typeface="Nunito"/>
                <a:sym typeface="Nunito"/>
              </a:defRPr>
            </a:lvl7pPr>
            <a:lvl8pPr lvl="7" rtl="0" algn="r">
              <a:buNone/>
              <a:defRPr sz="1300">
                <a:solidFill>
                  <a:schemeClr val="dk2"/>
                </a:solidFill>
                <a:latin typeface="Nunito"/>
                <a:ea typeface="Nunito"/>
                <a:cs typeface="Nunito"/>
                <a:sym typeface="Nunito"/>
              </a:defRPr>
            </a:lvl8pPr>
            <a:lvl9pPr lvl="8" rtl="0" algn="r">
              <a:buNone/>
              <a:defRPr sz="13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hyperlink" Target="http://www.youtube.com/watch?v=Ou51WylibLw" TargetMode="External"/><Relationship Id="rId4" Type="http://schemas.openxmlformats.org/officeDocument/2006/relationships/image" Target="../media/image3.jpg"/><Relationship Id="rId5" Type="http://schemas.openxmlformats.org/officeDocument/2006/relationships/image" Target="../media/image3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30.jpg"/><Relationship Id="rId4" Type="http://schemas.openxmlformats.org/officeDocument/2006/relationships/image" Target="../media/image23.gif"/><Relationship Id="rId5"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hyperlink" Target="http://www.youtube.com/watch?v=y9uYEM2osYQ" TargetMode="External"/><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hyperlink" Target="http://www.youtube.com/watch?v=DgPaCWJL7XI" TargetMode="External"/><Relationship Id="rId4" Type="http://schemas.openxmlformats.org/officeDocument/2006/relationships/image" Target="../media/image1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35.png"/><Relationship Id="rId5" Type="http://schemas.openxmlformats.org/officeDocument/2006/relationships/image" Target="../media/image2.gi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2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hyperlink" Target="http://www.youtube.com/watch?v=lba9nkK-DDY" TargetMode="External"/><Relationship Id="rId4"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29.png"/><Relationship Id="rId4" Type="http://schemas.openxmlformats.org/officeDocument/2006/relationships/image" Target="../media/image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27.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0.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6.png"/><Relationship Id="rId4"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5.png"/><Relationship Id="rId7"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png"/><Relationship Id="rId4" Type="http://schemas.openxmlformats.org/officeDocument/2006/relationships/image" Target="../media/image13.png"/><Relationship Id="rId5" Type="http://schemas.openxmlformats.org/officeDocument/2006/relationships/image" Target="../media/image6.gif"/><Relationship Id="rId6" Type="http://schemas.openxmlformats.org/officeDocument/2006/relationships/image" Target="../media/image12.gif"/><Relationship Id="rId7"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Google Shape;142;p15"/>
          <p:cNvSpPr txBox="1"/>
          <p:nvPr>
            <p:ph type="ctrTitle"/>
          </p:nvPr>
        </p:nvSpPr>
        <p:spPr>
          <a:xfrm>
            <a:off x="2278800" y="2620075"/>
            <a:ext cx="7877700" cy="19308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5400"/>
              <a:buFont typeface="Century Gothic"/>
              <a:buNone/>
            </a:pPr>
            <a:r>
              <a:rPr lang="en-US"/>
              <a:t>Altered States: </a:t>
            </a:r>
            <a:endParaRPr/>
          </a:p>
          <a:p>
            <a:pPr indent="0" lvl="0" marL="0" rtl="0" algn="l">
              <a:spcBef>
                <a:spcPts val="0"/>
              </a:spcBef>
              <a:spcAft>
                <a:spcPts val="0"/>
              </a:spcAft>
              <a:buClr>
                <a:srgbClr val="FEFEFE"/>
              </a:buClr>
              <a:buSzPts val="5400"/>
              <a:buFont typeface="Century Gothic"/>
              <a:buNone/>
            </a:pPr>
            <a:r>
              <a:rPr lang="en-US"/>
              <a:t>Meditation &amp; Psychoactive Drugs</a:t>
            </a:r>
            <a:endParaRPr/>
          </a:p>
        </p:txBody>
      </p:sp>
      <p:sp>
        <p:nvSpPr>
          <p:cNvPr id="143" name="Google Shape;143;p15"/>
          <p:cNvSpPr txBox="1"/>
          <p:nvPr>
            <p:ph idx="1" type="subTitle"/>
          </p:nvPr>
        </p:nvSpPr>
        <p:spPr>
          <a:xfrm>
            <a:off x="2478267" y="4550878"/>
            <a:ext cx="7148400" cy="696900"/>
          </a:xfrm>
          <a:prstGeom prst="rect">
            <a:avLst/>
          </a:prstGeom>
          <a:noFill/>
          <a:ln>
            <a:noFill/>
          </a:ln>
          <a:effectLst>
            <a:outerShdw blurRad="50800">
              <a:srgbClr val="000000">
                <a:alpha val="40000"/>
              </a:srgbClr>
            </a:outerShdw>
          </a:effectLst>
        </p:spPr>
        <p:txBody>
          <a:bodyPr anchorCtr="0" anchor="t" bIns="45700" lIns="91425" spcFirstLastPara="1" rIns="91425" wrap="square" tIns="45700">
            <a:noAutofit/>
          </a:bodyPr>
          <a:lstStyle/>
          <a:p>
            <a:pPr indent="0" lvl="0" marL="0" rtl="0" algn="l">
              <a:spcBef>
                <a:spcPts val="0"/>
              </a:spcBef>
              <a:spcAft>
                <a:spcPts val="0"/>
              </a:spcAft>
              <a:buSzPts val="1800"/>
              <a:buNone/>
            </a:pPr>
            <a:r>
              <a:rPr lang="en-US"/>
              <a:t> </a:t>
            </a:r>
            <a:endParaRPr/>
          </a:p>
          <a:p>
            <a:pPr indent="0" lvl="0" marL="0" rtl="0" algn="l">
              <a:spcBef>
                <a:spcPts val="0"/>
              </a:spcBef>
              <a:spcAft>
                <a:spcPts val="0"/>
              </a:spcAft>
              <a:buSzPts val="18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2E9"/>
        </a:solidFill>
      </p:bgPr>
    </p:bg>
    <p:spTree>
      <p:nvGrpSpPr>
        <p:cNvPr id="207" name="Shape 207"/>
        <p:cNvGrpSpPr/>
        <p:nvPr/>
      </p:nvGrpSpPr>
      <p:grpSpPr>
        <a:xfrm>
          <a:off x="0" y="0"/>
          <a:ext cx="0" cy="0"/>
          <a:chOff x="0" y="0"/>
          <a:chExt cx="0" cy="0"/>
        </a:xfrm>
      </p:grpSpPr>
      <p:pic>
        <p:nvPicPr>
          <p:cNvPr descr="Image result for meditation" id="208" name="Google Shape;208;p24"/>
          <p:cNvPicPr preferRelativeResize="0"/>
          <p:nvPr/>
        </p:nvPicPr>
        <p:blipFill>
          <a:blip r:embed="rId3">
            <a:alphaModFix/>
          </a:blip>
          <a:stretch>
            <a:fillRect/>
          </a:stretch>
        </p:blipFill>
        <p:spPr>
          <a:xfrm>
            <a:off x="2901950" y="234950"/>
            <a:ext cx="6388099" cy="63880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2E9"/>
        </a:solidFill>
      </p:bgPr>
    </p:bg>
    <p:spTree>
      <p:nvGrpSpPr>
        <p:cNvPr id="212" name="Shape 212"/>
        <p:cNvGrpSpPr/>
        <p:nvPr/>
      </p:nvGrpSpPr>
      <p:grpSpPr>
        <a:xfrm>
          <a:off x="0" y="0"/>
          <a:ext cx="0" cy="0"/>
          <a:chOff x="0" y="0"/>
          <a:chExt cx="0" cy="0"/>
        </a:xfrm>
      </p:grpSpPr>
      <p:pic>
        <p:nvPicPr>
          <p:cNvPr descr="Image result for meditation" id="213" name="Google Shape;213;p25"/>
          <p:cNvPicPr preferRelativeResize="0"/>
          <p:nvPr/>
        </p:nvPicPr>
        <p:blipFill>
          <a:blip r:embed="rId3">
            <a:alphaModFix/>
          </a:blip>
          <a:stretch>
            <a:fillRect/>
          </a:stretch>
        </p:blipFill>
        <p:spPr>
          <a:xfrm>
            <a:off x="6318075" y="1101087"/>
            <a:ext cx="4655824" cy="4655824"/>
          </a:xfrm>
          <a:prstGeom prst="rect">
            <a:avLst/>
          </a:prstGeom>
          <a:noFill/>
          <a:ln>
            <a:noFill/>
          </a:ln>
        </p:spPr>
      </p:pic>
      <p:sp>
        <p:nvSpPr>
          <p:cNvPr id="214" name="Google Shape;214;p25"/>
          <p:cNvSpPr txBox="1"/>
          <p:nvPr>
            <p:ph idx="4294967295" type="title"/>
          </p:nvPr>
        </p:nvSpPr>
        <p:spPr>
          <a:xfrm>
            <a:off x="436450" y="348900"/>
            <a:ext cx="5298900" cy="61602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2500">
                <a:solidFill>
                  <a:srgbClr val="000000"/>
                </a:solidFill>
              </a:rPr>
              <a:t>Should meditation be practiced within a school system?</a:t>
            </a:r>
            <a:endParaRPr sz="2500">
              <a:solidFill>
                <a:srgbClr val="000000"/>
              </a:solidFill>
            </a:endParaRPr>
          </a:p>
          <a:p>
            <a:pPr indent="0" lvl="0" marL="0" rtl="0" algn="l">
              <a:spcBef>
                <a:spcPts val="0"/>
              </a:spcBef>
              <a:spcAft>
                <a:spcPts val="0"/>
              </a:spcAft>
              <a:buNone/>
            </a:pPr>
            <a:r>
              <a:t/>
            </a:r>
            <a:endParaRPr sz="2500">
              <a:solidFill>
                <a:srgbClr val="000000"/>
              </a:solidFill>
            </a:endParaRPr>
          </a:p>
          <a:p>
            <a:pPr indent="0" lvl="0" marL="0" rtl="0" algn="l">
              <a:spcBef>
                <a:spcPts val="0"/>
              </a:spcBef>
              <a:spcAft>
                <a:spcPts val="0"/>
              </a:spcAft>
              <a:buNone/>
            </a:pPr>
            <a:r>
              <a:rPr lang="en-US" sz="2500">
                <a:solidFill>
                  <a:srgbClr val="000000"/>
                </a:solidFill>
              </a:rPr>
              <a:t>Is meditation a commercial exploitation of a practice with ancient religious and cultural significance, or a respectful modernization of ancient techniques used to effectively promote wellness?</a:t>
            </a:r>
            <a:endParaRPr sz="2500">
              <a:solidFill>
                <a:srgbClr val="000000"/>
              </a:solidFill>
            </a:endParaRPr>
          </a:p>
          <a:p>
            <a:pPr indent="0" lvl="0" marL="0" rtl="0" algn="l">
              <a:spcBef>
                <a:spcPts val="0"/>
              </a:spcBef>
              <a:spcAft>
                <a:spcPts val="0"/>
              </a:spcAft>
              <a:buNone/>
            </a:pPr>
            <a:r>
              <a:t/>
            </a:r>
            <a:endParaRPr sz="2500">
              <a:solidFill>
                <a:srgbClr val="000000"/>
              </a:solidFill>
            </a:endParaRPr>
          </a:p>
          <a:p>
            <a:pPr indent="0" lvl="0" marL="0" rtl="0" algn="l">
              <a:spcBef>
                <a:spcPts val="0"/>
              </a:spcBef>
              <a:spcAft>
                <a:spcPts val="0"/>
              </a:spcAft>
              <a:buNone/>
            </a:pPr>
            <a:r>
              <a:rPr lang="en-US" sz="2500">
                <a:solidFill>
                  <a:srgbClr val="000000"/>
                </a:solidFill>
              </a:rPr>
              <a:t>“Know well what leads you forward, and what holds you back”:</a:t>
            </a:r>
            <a:endParaRPr sz="2500">
              <a:solidFill>
                <a:srgbClr val="000000"/>
              </a:solidFill>
            </a:endParaRPr>
          </a:p>
          <a:p>
            <a:pPr indent="0" lvl="0" marL="0" rtl="0" algn="l">
              <a:spcBef>
                <a:spcPts val="0"/>
              </a:spcBef>
              <a:spcAft>
                <a:spcPts val="0"/>
              </a:spcAft>
              <a:buNone/>
            </a:pPr>
            <a:r>
              <a:rPr lang="en-US" sz="2500">
                <a:solidFill>
                  <a:srgbClr val="000000"/>
                </a:solidFill>
              </a:rPr>
              <a:t>Do you intend to incorporate meditation into your life?</a:t>
            </a:r>
            <a:endParaRPr sz="25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26"/>
          <p:cNvSpPr txBox="1"/>
          <p:nvPr>
            <p:ph type="title"/>
          </p:nvPr>
        </p:nvSpPr>
        <p:spPr>
          <a:xfrm>
            <a:off x="2518245" y="2328133"/>
            <a:ext cx="7170000" cy="2194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Cannabis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7"/>
          <p:cNvSpPr txBox="1"/>
          <p:nvPr>
            <p:ph type="title"/>
          </p:nvPr>
        </p:nvSpPr>
        <p:spPr>
          <a:xfrm>
            <a:off x="647250" y="513775"/>
            <a:ext cx="3541200" cy="8211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solidFill>
                  <a:schemeClr val="dk2"/>
                </a:solidFill>
              </a:rPr>
              <a:t>Science</a:t>
            </a:r>
            <a:endParaRPr>
              <a:solidFill>
                <a:schemeClr val="dk2"/>
              </a:solidFill>
            </a:endParaRPr>
          </a:p>
        </p:txBody>
      </p:sp>
      <p:sp>
        <p:nvSpPr>
          <p:cNvPr id="225" name="Google Shape;225;p27"/>
          <p:cNvSpPr txBox="1"/>
          <p:nvPr>
            <p:ph idx="2" type="body"/>
          </p:nvPr>
        </p:nvSpPr>
        <p:spPr>
          <a:xfrm>
            <a:off x="828475" y="1488750"/>
            <a:ext cx="4986300" cy="4249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1800">
                <a:solidFill>
                  <a:srgbClr val="444444"/>
                </a:solidFill>
                <a:highlight>
                  <a:srgbClr val="FFFFFF"/>
                </a:highlight>
                <a:latin typeface="Verdana"/>
                <a:ea typeface="Verdana"/>
                <a:cs typeface="Verdana"/>
                <a:sym typeface="Verdana"/>
              </a:rPr>
              <a:t>THC’s chemical structure is similar to the brain chemical </a:t>
            </a:r>
            <a:r>
              <a:rPr i="1" lang="en-US" sz="1800">
                <a:solidFill>
                  <a:srgbClr val="444444"/>
                </a:solidFill>
                <a:highlight>
                  <a:srgbClr val="FFFFFF"/>
                </a:highlight>
                <a:latin typeface="Verdana"/>
                <a:ea typeface="Verdana"/>
                <a:cs typeface="Verdana"/>
                <a:sym typeface="Verdana"/>
              </a:rPr>
              <a:t>anandamide</a:t>
            </a:r>
            <a:r>
              <a:rPr lang="en-US" sz="1800">
                <a:solidFill>
                  <a:srgbClr val="444444"/>
                </a:solidFill>
                <a:highlight>
                  <a:srgbClr val="FFFFFF"/>
                </a:highlight>
                <a:latin typeface="Verdana"/>
                <a:ea typeface="Verdana"/>
                <a:cs typeface="Verdana"/>
                <a:sym typeface="Verdana"/>
              </a:rPr>
              <a:t>.</a:t>
            </a:r>
            <a:endParaRPr sz="1800">
              <a:solidFill>
                <a:srgbClr val="444444"/>
              </a:solidFill>
              <a:highlight>
                <a:srgbClr val="FFFFFF"/>
              </a:highlight>
              <a:latin typeface="Verdana"/>
              <a:ea typeface="Verdana"/>
              <a:cs typeface="Verdana"/>
              <a:sym typeface="Verdana"/>
            </a:endParaRPr>
          </a:p>
          <a:p>
            <a:pPr indent="0" lvl="0" marL="0" rtl="0" algn="l">
              <a:spcBef>
                <a:spcPts val="2100"/>
              </a:spcBef>
              <a:spcAft>
                <a:spcPts val="0"/>
              </a:spcAft>
              <a:buNone/>
            </a:pPr>
            <a:r>
              <a:rPr lang="en-US" sz="1800">
                <a:solidFill>
                  <a:srgbClr val="444444"/>
                </a:solidFill>
                <a:highlight>
                  <a:srgbClr val="FFFFFF"/>
                </a:highlight>
                <a:latin typeface="Verdana"/>
                <a:ea typeface="Verdana"/>
                <a:cs typeface="Verdana"/>
                <a:sym typeface="Verdana"/>
              </a:rPr>
              <a:t>Similarity in structure allows the body to recognize THC and to alter normal brain communication.</a:t>
            </a:r>
            <a:endParaRPr sz="1800">
              <a:solidFill>
                <a:srgbClr val="444444"/>
              </a:solidFill>
              <a:highlight>
                <a:srgbClr val="FFFFFF"/>
              </a:highlight>
              <a:latin typeface="Verdana"/>
              <a:ea typeface="Verdana"/>
              <a:cs typeface="Verdana"/>
              <a:sym typeface="Verdana"/>
            </a:endParaRPr>
          </a:p>
          <a:p>
            <a:pPr indent="0" lvl="0" marL="0" rtl="0" algn="l">
              <a:spcBef>
                <a:spcPts val="2100"/>
              </a:spcBef>
              <a:spcAft>
                <a:spcPts val="2100"/>
              </a:spcAft>
              <a:buNone/>
            </a:pPr>
            <a:r>
              <a:t/>
            </a:r>
            <a:endParaRPr sz="1800">
              <a:solidFill>
                <a:srgbClr val="444444"/>
              </a:solidFill>
              <a:highlight>
                <a:srgbClr val="FFFFFF"/>
              </a:highlight>
              <a:latin typeface="Verdana"/>
              <a:ea typeface="Verdana"/>
              <a:cs typeface="Verdana"/>
              <a:sym typeface="Verdana"/>
            </a:endParaRPr>
          </a:p>
        </p:txBody>
      </p:sp>
      <p:pic>
        <p:nvPicPr>
          <p:cNvPr descr="Brain's Chemical Anandamide and the drug THC" id="226" name="Google Shape;226;p27"/>
          <p:cNvPicPr preferRelativeResize="0"/>
          <p:nvPr/>
        </p:nvPicPr>
        <p:blipFill>
          <a:blip r:embed="rId3">
            <a:alphaModFix/>
          </a:blip>
          <a:stretch>
            <a:fillRect/>
          </a:stretch>
        </p:blipFill>
        <p:spPr>
          <a:xfrm>
            <a:off x="6047725" y="1412055"/>
            <a:ext cx="5378375" cy="42498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 name="Shape 230"/>
        <p:cNvGrpSpPr/>
        <p:nvPr/>
      </p:nvGrpSpPr>
      <p:grpSpPr>
        <a:xfrm>
          <a:off x="0" y="0"/>
          <a:ext cx="0" cy="0"/>
          <a:chOff x="0" y="0"/>
          <a:chExt cx="0" cy="0"/>
        </a:xfrm>
      </p:grpSpPr>
      <p:sp>
        <p:nvSpPr>
          <p:cNvPr id="231" name="Google Shape;231;p28"/>
          <p:cNvSpPr txBox="1"/>
          <p:nvPr>
            <p:ph idx="2" type="body"/>
          </p:nvPr>
        </p:nvSpPr>
        <p:spPr>
          <a:xfrm>
            <a:off x="6750600" y="975425"/>
            <a:ext cx="4311300" cy="4808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rgbClr val="000000"/>
              </a:buClr>
              <a:buSzPts val="1100"/>
              <a:buFont typeface="Arial"/>
              <a:buNone/>
            </a:pPr>
            <a:r>
              <a:rPr i="1" lang="en-US" sz="1800">
                <a:solidFill>
                  <a:srgbClr val="444444"/>
                </a:solidFill>
                <a:highlight>
                  <a:srgbClr val="FFFFFF"/>
                </a:highlight>
                <a:latin typeface="Verdana"/>
                <a:ea typeface="Verdana"/>
                <a:cs typeface="Verdana"/>
                <a:sym typeface="Verdana"/>
              </a:rPr>
              <a:t>Endogenous </a:t>
            </a:r>
            <a:r>
              <a:rPr i="1" lang="en-US" sz="1800">
                <a:solidFill>
                  <a:srgbClr val="444444"/>
                </a:solidFill>
                <a:highlight>
                  <a:srgbClr val="FFD966"/>
                </a:highlight>
                <a:latin typeface="Verdana"/>
                <a:ea typeface="Verdana"/>
                <a:cs typeface="Verdana"/>
                <a:sym typeface="Verdana"/>
              </a:rPr>
              <a:t>cannabinoids</a:t>
            </a:r>
            <a:r>
              <a:rPr i="1" lang="en-US" sz="1800">
                <a:solidFill>
                  <a:srgbClr val="444444"/>
                </a:solidFill>
                <a:highlight>
                  <a:srgbClr val="FFFFFF"/>
                </a:highlight>
                <a:latin typeface="Verdana"/>
                <a:ea typeface="Verdana"/>
                <a:cs typeface="Verdana"/>
                <a:sym typeface="Verdana"/>
              </a:rPr>
              <a:t> </a:t>
            </a:r>
            <a:r>
              <a:rPr lang="en-US" sz="1800">
                <a:solidFill>
                  <a:srgbClr val="444444"/>
                </a:solidFill>
                <a:highlight>
                  <a:srgbClr val="FFFFFF"/>
                </a:highlight>
                <a:latin typeface="Verdana"/>
                <a:ea typeface="Verdana"/>
                <a:cs typeface="Verdana"/>
                <a:sym typeface="Verdana"/>
              </a:rPr>
              <a:t>function as </a:t>
            </a:r>
            <a:r>
              <a:rPr i="1" lang="en-US" sz="1800">
                <a:solidFill>
                  <a:srgbClr val="444444"/>
                </a:solidFill>
                <a:latin typeface="Verdana"/>
                <a:ea typeface="Verdana"/>
                <a:cs typeface="Verdana"/>
                <a:sym typeface="Verdana"/>
              </a:rPr>
              <a:t>neurotransmitters</a:t>
            </a:r>
            <a:r>
              <a:rPr lang="en-US" sz="1800">
                <a:solidFill>
                  <a:srgbClr val="444444"/>
                </a:solidFill>
                <a:highlight>
                  <a:srgbClr val="FFFFFF"/>
                </a:highlight>
                <a:latin typeface="Verdana"/>
                <a:ea typeface="Verdana"/>
                <a:cs typeface="Verdana"/>
                <a:sym typeface="Verdana"/>
              </a:rPr>
              <a:t> because they send chemical messages between nerve cells (</a:t>
            </a:r>
            <a:r>
              <a:rPr i="1" lang="en-US" sz="1800">
                <a:solidFill>
                  <a:srgbClr val="444444"/>
                </a:solidFill>
                <a:highlight>
                  <a:srgbClr val="FFFFFF"/>
                </a:highlight>
                <a:latin typeface="Verdana"/>
                <a:ea typeface="Verdana"/>
                <a:cs typeface="Verdana"/>
                <a:sym typeface="Verdana"/>
              </a:rPr>
              <a:t>neurons</a:t>
            </a:r>
            <a:r>
              <a:rPr lang="en-US" sz="1800">
                <a:solidFill>
                  <a:srgbClr val="444444"/>
                </a:solidFill>
                <a:highlight>
                  <a:srgbClr val="FFFFFF"/>
                </a:highlight>
                <a:latin typeface="Verdana"/>
                <a:ea typeface="Verdana"/>
                <a:cs typeface="Verdana"/>
                <a:sym typeface="Verdana"/>
              </a:rPr>
              <a:t>) throughout the nervous system. </a:t>
            </a:r>
            <a:endParaRPr sz="1800">
              <a:solidFill>
                <a:srgbClr val="444444"/>
              </a:solidFill>
              <a:highlight>
                <a:srgbClr val="FFFFFF"/>
              </a:highlight>
              <a:latin typeface="Verdana"/>
              <a:ea typeface="Verdana"/>
              <a:cs typeface="Verdana"/>
              <a:sym typeface="Verdana"/>
            </a:endParaRPr>
          </a:p>
          <a:p>
            <a:pPr indent="0" lvl="0" marL="0" rtl="0" algn="l">
              <a:spcBef>
                <a:spcPts val="2100"/>
              </a:spcBef>
              <a:spcAft>
                <a:spcPts val="2100"/>
              </a:spcAft>
              <a:buClr>
                <a:srgbClr val="000000"/>
              </a:buClr>
              <a:buSzPts val="1100"/>
              <a:buFont typeface="Arial"/>
              <a:buNone/>
            </a:pPr>
            <a:r>
              <a:rPr lang="en-US" sz="1800">
                <a:solidFill>
                  <a:srgbClr val="444444"/>
                </a:solidFill>
                <a:highlight>
                  <a:srgbClr val="FFFFFF"/>
                </a:highlight>
                <a:latin typeface="Verdana"/>
                <a:ea typeface="Verdana"/>
                <a:cs typeface="Verdana"/>
                <a:sym typeface="Verdana"/>
              </a:rPr>
              <a:t>The neural communication network that uses these cannabinoid neurotransmitters is  known as the </a:t>
            </a:r>
            <a:r>
              <a:rPr i="1" lang="en-US" sz="1800">
                <a:solidFill>
                  <a:srgbClr val="444444"/>
                </a:solidFill>
                <a:highlight>
                  <a:srgbClr val="FFFFFF"/>
                </a:highlight>
                <a:latin typeface="Verdana"/>
                <a:ea typeface="Verdana"/>
                <a:cs typeface="Verdana"/>
                <a:sym typeface="Verdana"/>
              </a:rPr>
              <a:t>endocannabinoid system</a:t>
            </a:r>
            <a:endParaRPr/>
          </a:p>
        </p:txBody>
      </p:sp>
      <p:pic>
        <p:nvPicPr>
          <p:cNvPr id="232" name="Google Shape;232;p28"/>
          <p:cNvPicPr preferRelativeResize="0"/>
          <p:nvPr/>
        </p:nvPicPr>
        <p:blipFill>
          <a:blip r:embed="rId3">
            <a:alphaModFix/>
          </a:blip>
          <a:stretch>
            <a:fillRect/>
          </a:stretch>
        </p:blipFill>
        <p:spPr>
          <a:xfrm>
            <a:off x="752350" y="975425"/>
            <a:ext cx="5415250" cy="50689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29"/>
          <p:cNvSpPr txBox="1"/>
          <p:nvPr>
            <p:ph type="title"/>
          </p:nvPr>
        </p:nvSpPr>
        <p:spPr>
          <a:xfrm>
            <a:off x="478500" y="452398"/>
            <a:ext cx="10007700" cy="897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Effects</a:t>
            </a:r>
            <a:endParaRPr/>
          </a:p>
        </p:txBody>
      </p:sp>
      <p:sp>
        <p:nvSpPr>
          <p:cNvPr id="238" name="Google Shape;238;p29"/>
          <p:cNvSpPr txBox="1"/>
          <p:nvPr>
            <p:ph idx="1" type="body"/>
          </p:nvPr>
        </p:nvSpPr>
        <p:spPr>
          <a:xfrm>
            <a:off x="723975" y="1350000"/>
            <a:ext cx="10368600" cy="4617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1800">
                <a:solidFill>
                  <a:srgbClr val="444444"/>
                </a:solidFill>
                <a:highlight>
                  <a:srgbClr val="FFFFFF"/>
                </a:highlight>
                <a:latin typeface="Verdana"/>
                <a:ea typeface="Verdana"/>
                <a:cs typeface="Verdana"/>
                <a:sym typeface="Verdana"/>
              </a:rPr>
              <a:t> They affect brain areas that influence pleasure, memory, thinking, concentration, movement, coordination, and sensory and time perception.</a:t>
            </a:r>
            <a:endParaRPr sz="1800">
              <a:solidFill>
                <a:srgbClr val="444444"/>
              </a:solidFill>
              <a:highlight>
                <a:srgbClr val="FFFFFF"/>
              </a:highlight>
              <a:latin typeface="Verdana"/>
              <a:ea typeface="Verdana"/>
              <a:cs typeface="Verdana"/>
              <a:sym typeface="Verdana"/>
            </a:endParaRPr>
          </a:p>
          <a:p>
            <a:pPr indent="0" lvl="0" marL="0" rtl="0" algn="l">
              <a:spcBef>
                <a:spcPts val="2100"/>
              </a:spcBef>
              <a:spcAft>
                <a:spcPts val="2100"/>
              </a:spcAft>
              <a:buNone/>
            </a:pPr>
            <a:r>
              <a:t/>
            </a:r>
            <a:endParaRPr sz="1800">
              <a:solidFill>
                <a:srgbClr val="444444"/>
              </a:solidFill>
              <a:highlight>
                <a:srgbClr val="FFFFFF"/>
              </a:highlight>
              <a:latin typeface="Verdana"/>
              <a:ea typeface="Verdana"/>
              <a:cs typeface="Verdana"/>
              <a:sym typeface="Verdana"/>
            </a:endParaRPr>
          </a:p>
        </p:txBody>
      </p:sp>
      <p:pic>
        <p:nvPicPr>
          <p:cNvPr id="239" name="Google Shape;239;p29"/>
          <p:cNvPicPr preferRelativeResize="0"/>
          <p:nvPr/>
        </p:nvPicPr>
        <p:blipFill rotWithShape="1">
          <a:blip r:embed="rId3">
            <a:alphaModFix/>
          </a:blip>
          <a:srcRect b="3634" l="2341" r="2474" t="61547"/>
          <a:stretch/>
        </p:blipFill>
        <p:spPr>
          <a:xfrm>
            <a:off x="983813" y="2730950"/>
            <a:ext cx="10224375" cy="31144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0"/>
          <p:cNvSpPr txBox="1"/>
          <p:nvPr>
            <p:ph idx="1" type="body"/>
          </p:nvPr>
        </p:nvSpPr>
        <p:spPr>
          <a:xfrm>
            <a:off x="437367" y="5551333"/>
            <a:ext cx="9886800" cy="8067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US"/>
              <a:t>Use</a:t>
            </a:r>
            <a:endParaRPr/>
          </a:p>
        </p:txBody>
      </p:sp>
      <p:sp>
        <p:nvSpPr>
          <p:cNvPr id="245" name="Google Shape;245;p30"/>
          <p:cNvSpPr txBox="1"/>
          <p:nvPr/>
        </p:nvSpPr>
        <p:spPr>
          <a:xfrm>
            <a:off x="1779725" y="4986250"/>
            <a:ext cx="5768700" cy="3000000"/>
          </a:xfrm>
          <a:prstGeom prst="rect">
            <a:avLst/>
          </a:prstGeom>
          <a:noFill/>
          <a:ln>
            <a:noFill/>
          </a:ln>
        </p:spPr>
        <p:txBody>
          <a:bodyPr anchorCtr="0" anchor="t" bIns="91425" lIns="91425" spcFirstLastPara="1" rIns="91425" wrap="square" tIns="91425">
            <a:noAutofit/>
          </a:bodyPr>
          <a:lstStyle/>
          <a:p>
            <a:pPr indent="0" lvl="0" marL="0" rtl="0" algn="l">
              <a:lnSpc>
                <a:spcPct val="160000"/>
              </a:lnSpc>
              <a:spcBef>
                <a:spcPts val="0"/>
              </a:spcBef>
              <a:spcAft>
                <a:spcPts val="1200"/>
              </a:spcAft>
              <a:buNone/>
            </a:pPr>
            <a:r>
              <a:rPr lang="en-US" sz="1700">
                <a:latin typeface="Roboto"/>
                <a:ea typeface="Roboto"/>
                <a:cs typeface="Roboto"/>
                <a:sym typeface="Roboto"/>
              </a:rPr>
              <a:t>24 million Americans, or 8.9 percent of the population, were current marijuana users</a:t>
            </a:r>
            <a:endParaRPr sz="1700">
              <a:latin typeface="Roboto"/>
              <a:ea typeface="Roboto"/>
              <a:cs typeface="Roboto"/>
              <a:sym typeface="Roboto"/>
            </a:endParaRPr>
          </a:p>
        </p:txBody>
      </p:sp>
      <p:pic>
        <p:nvPicPr>
          <p:cNvPr id="246" name="Google Shape;246;p30"/>
          <p:cNvPicPr preferRelativeResize="0"/>
          <p:nvPr/>
        </p:nvPicPr>
        <p:blipFill>
          <a:blip r:embed="rId3">
            <a:alphaModFix/>
          </a:blip>
          <a:stretch>
            <a:fillRect/>
          </a:stretch>
        </p:blipFill>
        <p:spPr>
          <a:xfrm>
            <a:off x="328838" y="306850"/>
            <a:ext cx="11534325" cy="5524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Google Shape;251;p31"/>
          <p:cNvSpPr txBox="1"/>
          <p:nvPr>
            <p:ph idx="1" type="body"/>
          </p:nvPr>
        </p:nvSpPr>
        <p:spPr>
          <a:xfrm>
            <a:off x="575442" y="473033"/>
            <a:ext cx="9886800" cy="8067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US"/>
              <a:t>Legal Status</a:t>
            </a:r>
            <a:endParaRPr/>
          </a:p>
        </p:txBody>
      </p:sp>
      <p:sp>
        <p:nvSpPr>
          <p:cNvPr id="252" name="Google Shape;252;p31"/>
          <p:cNvSpPr txBox="1"/>
          <p:nvPr/>
        </p:nvSpPr>
        <p:spPr>
          <a:xfrm>
            <a:off x="575450" y="1212025"/>
            <a:ext cx="6804300" cy="50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222222"/>
                </a:solidFill>
                <a:highlight>
                  <a:srgbClr val="FFFFFF"/>
                </a:highlight>
              </a:rPr>
              <a:t>Since the beginning of the 20th century, most countries have enacted laws against the cultivation, possession or transfer of cannabis.</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rPr lang="en-US" sz="1800">
                <a:solidFill>
                  <a:srgbClr val="222222"/>
                </a:solidFill>
                <a:highlight>
                  <a:srgbClr val="FFFFFF"/>
                </a:highlight>
              </a:rPr>
              <a:t>In December 2012, the U.S. state of Washington became the first state to officially legalize cannabis in a state law </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rPr lang="en-US" sz="1800">
                <a:solidFill>
                  <a:srgbClr val="222222"/>
                </a:solidFill>
                <a:highlight>
                  <a:srgbClr val="FFFFFF"/>
                </a:highlight>
              </a:rPr>
              <a:t>In December 2013, Uruguay became the first country to legalize growing, sale and use of cannabis.</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t/>
            </a:r>
            <a:endParaRPr sz="1800">
              <a:solidFill>
                <a:srgbClr val="222222"/>
              </a:solidFill>
              <a:highlight>
                <a:srgbClr val="FFFFFF"/>
              </a:highlight>
            </a:endParaRPr>
          </a:p>
          <a:p>
            <a:pPr indent="0" lvl="0" marL="0" rtl="0" algn="l">
              <a:spcBef>
                <a:spcPts val="0"/>
              </a:spcBef>
              <a:spcAft>
                <a:spcPts val="0"/>
              </a:spcAft>
              <a:buNone/>
            </a:pPr>
            <a:r>
              <a:rPr lang="en-US" sz="1800" u="sng">
                <a:solidFill>
                  <a:srgbClr val="222222"/>
                </a:solidFill>
                <a:highlight>
                  <a:srgbClr val="FFFFFF"/>
                </a:highlight>
              </a:rPr>
              <a:t>Discussion</a:t>
            </a:r>
            <a:endParaRPr sz="1800" u="sng">
              <a:solidFill>
                <a:srgbClr val="222222"/>
              </a:solidFill>
              <a:highlight>
                <a:srgbClr val="FFFFFF"/>
              </a:highlight>
            </a:endParaRPr>
          </a:p>
          <a:p>
            <a:pPr indent="0" lvl="0" marL="0" rtl="0" algn="l">
              <a:spcBef>
                <a:spcPts val="0"/>
              </a:spcBef>
              <a:spcAft>
                <a:spcPts val="0"/>
              </a:spcAft>
              <a:buNone/>
            </a:pPr>
            <a:r>
              <a:rPr lang="en-US" sz="1800">
                <a:solidFill>
                  <a:srgbClr val="222222"/>
                </a:solidFill>
                <a:highlight>
                  <a:srgbClr val="FFFFFF"/>
                </a:highlight>
              </a:rPr>
              <a:t>Criminalization? </a:t>
            </a:r>
            <a:endParaRPr sz="1800">
              <a:solidFill>
                <a:srgbClr val="222222"/>
              </a:solidFill>
              <a:highlight>
                <a:srgbClr val="FFFFFF"/>
              </a:highlight>
            </a:endParaRPr>
          </a:p>
          <a:p>
            <a:pPr indent="0" lvl="0" marL="0" rtl="0" algn="l">
              <a:spcBef>
                <a:spcPts val="0"/>
              </a:spcBef>
              <a:spcAft>
                <a:spcPts val="0"/>
              </a:spcAft>
              <a:buNone/>
            </a:pPr>
            <a:r>
              <a:rPr lang="en-US" sz="1800">
                <a:solidFill>
                  <a:srgbClr val="222222"/>
                </a:solidFill>
                <a:highlight>
                  <a:srgbClr val="FFFFFF"/>
                </a:highlight>
              </a:rPr>
              <a:t>Medical Marajuana?</a:t>
            </a:r>
            <a:endParaRPr sz="1800">
              <a:solidFill>
                <a:srgbClr val="222222"/>
              </a:solidFill>
              <a:highlight>
                <a:srgbClr val="FFFFFF"/>
              </a:highlight>
            </a:endParaRPr>
          </a:p>
          <a:p>
            <a:pPr indent="0" lvl="0" marL="0" rtl="0" algn="l">
              <a:spcBef>
                <a:spcPts val="0"/>
              </a:spcBef>
              <a:spcAft>
                <a:spcPts val="0"/>
              </a:spcAft>
              <a:buNone/>
            </a:pPr>
            <a:r>
              <a:rPr lang="en-US" sz="1800">
                <a:solidFill>
                  <a:srgbClr val="222222"/>
                </a:solidFill>
                <a:highlight>
                  <a:srgbClr val="FFFFFF"/>
                </a:highlight>
              </a:rPr>
              <a:t>Recreational Use?</a:t>
            </a:r>
            <a:endParaRPr sz="1800">
              <a:solidFill>
                <a:srgbClr val="222222"/>
              </a:solidFill>
              <a:highlight>
                <a:srgbClr val="FFFFFF"/>
              </a:high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pic>
        <p:nvPicPr>
          <p:cNvPr id="257" name="Google Shape;257;p32"/>
          <p:cNvPicPr preferRelativeResize="0"/>
          <p:nvPr/>
        </p:nvPicPr>
        <p:blipFill rotWithShape="1">
          <a:blip r:embed="rId3">
            <a:alphaModFix/>
          </a:blip>
          <a:srcRect b="15178" l="0" r="0" t="1834"/>
          <a:stretch/>
        </p:blipFill>
        <p:spPr>
          <a:xfrm>
            <a:off x="0" y="0"/>
            <a:ext cx="12192000" cy="6919375"/>
          </a:xfrm>
          <a:prstGeom prst="rect">
            <a:avLst/>
          </a:prstGeom>
          <a:noFill/>
          <a:ln>
            <a:noFill/>
          </a:ln>
        </p:spPr>
      </p:pic>
      <p:sp>
        <p:nvSpPr>
          <p:cNvPr id="258" name="Google Shape;258;p32"/>
          <p:cNvSpPr txBox="1"/>
          <p:nvPr>
            <p:ph type="title"/>
          </p:nvPr>
        </p:nvSpPr>
        <p:spPr>
          <a:xfrm>
            <a:off x="0" y="85575"/>
            <a:ext cx="1764300" cy="11505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LSD</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 name="Shape 262"/>
        <p:cNvGrpSpPr/>
        <p:nvPr/>
      </p:nvGrpSpPr>
      <p:grpSpPr>
        <a:xfrm>
          <a:off x="0" y="0"/>
          <a:ext cx="0" cy="0"/>
          <a:chOff x="0" y="0"/>
          <a:chExt cx="0" cy="0"/>
        </a:xfrm>
      </p:grpSpPr>
      <p:sp>
        <p:nvSpPr>
          <p:cNvPr id="263" name="Google Shape;263;p33"/>
          <p:cNvSpPr txBox="1"/>
          <p:nvPr>
            <p:ph type="title"/>
          </p:nvPr>
        </p:nvSpPr>
        <p:spPr>
          <a:xfrm>
            <a:off x="509200" y="713217"/>
            <a:ext cx="10007700" cy="12729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About</a:t>
            </a:r>
            <a:endParaRPr/>
          </a:p>
        </p:txBody>
      </p:sp>
      <p:sp>
        <p:nvSpPr>
          <p:cNvPr id="264" name="Google Shape;264;p33"/>
          <p:cNvSpPr txBox="1"/>
          <p:nvPr>
            <p:ph idx="1" type="body"/>
          </p:nvPr>
        </p:nvSpPr>
        <p:spPr>
          <a:xfrm>
            <a:off x="850375" y="1595625"/>
            <a:ext cx="10828800" cy="4580700"/>
          </a:xfrm>
          <a:prstGeom prst="rect">
            <a:avLst/>
          </a:prstGeom>
        </p:spPr>
        <p:txBody>
          <a:bodyPr anchorCtr="0" anchor="t" bIns="121900" lIns="121900" spcFirstLastPara="1" rIns="121900" wrap="square" tIns="121900">
            <a:noAutofit/>
          </a:bodyPr>
          <a:lstStyle/>
          <a:p>
            <a:pPr indent="0" lvl="0" marL="0" rtl="0" algn="l">
              <a:lnSpc>
                <a:spcPct val="140000"/>
              </a:lnSpc>
              <a:spcBef>
                <a:spcPts val="0"/>
              </a:spcBef>
              <a:spcAft>
                <a:spcPts val="0"/>
              </a:spcAft>
              <a:buNone/>
            </a:pPr>
            <a:r>
              <a:rPr lang="en-US" sz="2400">
                <a:solidFill>
                  <a:srgbClr val="000000"/>
                </a:solidFill>
                <a:latin typeface="Arial"/>
                <a:ea typeface="Arial"/>
                <a:cs typeface="Arial"/>
                <a:sym typeface="Arial"/>
              </a:rPr>
              <a:t>LSD, or lysergic acid diethylamide, is a </a:t>
            </a:r>
            <a:r>
              <a:rPr lang="en-US" sz="2400">
                <a:solidFill>
                  <a:srgbClr val="000000"/>
                </a:solidFill>
                <a:highlight>
                  <a:srgbClr val="FFD966"/>
                </a:highlight>
                <a:latin typeface="Arial"/>
                <a:ea typeface="Arial"/>
                <a:cs typeface="Arial"/>
                <a:sym typeface="Arial"/>
              </a:rPr>
              <a:t>psychedelic drug derived from a chemical in rye fungus</a:t>
            </a:r>
            <a:r>
              <a:rPr lang="en-US" sz="2400">
                <a:solidFill>
                  <a:srgbClr val="000000"/>
                </a:solidFill>
                <a:latin typeface="Arial"/>
                <a:ea typeface="Arial"/>
                <a:cs typeface="Arial"/>
                <a:sym typeface="Arial"/>
              </a:rPr>
              <a:t>. In 1938, Albert Hofmann, a Swiss scientist, synthesized LSD in his laboratory in Zurich, Switzerland. He unexpectedly discovered its hallucinogenic effects in 1943. </a:t>
            </a:r>
            <a:endParaRPr sz="2400">
              <a:solidFill>
                <a:srgbClr val="000000"/>
              </a:solidFill>
              <a:latin typeface="Arial"/>
              <a:ea typeface="Arial"/>
              <a:cs typeface="Arial"/>
              <a:sym typeface="Arial"/>
            </a:endParaRPr>
          </a:p>
          <a:p>
            <a:pPr indent="0" lvl="0" marL="0" rtl="0" algn="l">
              <a:lnSpc>
                <a:spcPct val="140000"/>
              </a:lnSpc>
              <a:spcBef>
                <a:spcPts val="2100"/>
              </a:spcBef>
              <a:spcAft>
                <a:spcPts val="0"/>
              </a:spcAft>
              <a:buNone/>
            </a:pPr>
            <a:r>
              <a:t/>
            </a:r>
            <a:endParaRPr sz="2400">
              <a:solidFill>
                <a:srgbClr val="000000"/>
              </a:solidFill>
              <a:latin typeface="Arial"/>
              <a:ea typeface="Arial"/>
              <a:cs typeface="Arial"/>
              <a:sym typeface="Arial"/>
            </a:endParaRPr>
          </a:p>
          <a:p>
            <a:pPr indent="0" lvl="0" marL="0" rtl="0" algn="l">
              <a:spcBef>
                <a:spcPts val="2100"/>
              </a:spcBef>
              <a:spcAft>
                <a:spcPts val="0"/>
              </a:spcAft>
              <a:buClr>
                <a:srgbClr val="000000"/>
              </a:buClr>
              <a:buSzPts val="1100"/>
              <a:buFont typeface="Arial"/>
              <a:buNone/>
            </a:pPr>
            <a:r>
              <a:t/>
            </a:r>
            <a:endParaRPr sz="1800">
              <a:solidFill>
                <a:srgbClr val="333333"/>
              </a:solidFill>
              <a:latin typeface="Lato"/>
              <a:ea typeface="Lato"/>
              <a:cs typeface="Lato"/>
              <a:sym typeface="Lato"/>
            </a:endParaRPr>
          </a:p>
          <a:p>
            <a:pPr indent="0" lvl="0" marL="0" rtl="0" algn="l">
              <a:spcBef>
                <a:spcPts val="2100"/>
              </a:spcBef>
              <a:spcAft>
                <a:spcPts val="21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16"/>
          <p:cNvSpPr txBox="1"/>
          <p:nvPr>
            <p:ph idx="4294967295" type="title"/>
          </p:nvPr>
        </p:nvSpPr>
        <p:spPr>
          <a:xfrm>
            <a:off x="810000" y="447188"/>
            <a:ext cx="10572000" cy="9705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Guided Meditation</a:t>
            </a:r>
            <a:endParaRPr/>
          </a:p>
        </p:txBody>
      </p:sp>
      <p:sp>
        <p:nvSpPr>
          <p:cNvPr id="149" name="Google Shape;149;p16"/>
          <p:cNvSpPr txBox="1"/>
          <p:nvPr>
            <p:ph idx="4294967295" type="body"/>
          </p:nvPr>
        </p:nvSpPr>
        <p:spPr>
          <a:xfrm>
            <a:off x="818712" y="2222287"/>
            <a:ext cx="10554600" cy="36366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 </a:t>
            </a:r>
            <a:endParaRPr/>
          </a:p>
          <a:p>
            <a:pPr indent="0" lvl="0" marL="0" rtl="0" algn="l">
              <a:spcBef>
                <a:spcPts val="2100"/>
              </a:spcBef>
              <a:spcAft>
                <a:spcPts val="2100"/>
              </a:spcAft>
              <a:buNone/>
            </a:pPr>
            <a:r>
              <a:t/>
            </a:r>
            <a:endParaRPr/>
          </a:p>
        </p:txBody>
      </p:sp>
      <p:pic>
        <p:nvPicPr>
          <p:cNvPr descr="I claim no ownership of these works.&#10;&#10;SamHarris.org&#10;&#10;Sam Harris walks the listener through &quot;Mindfulness Meditation&quot;&#10;The audio can be downloaded at https://soundcloud.com/samharrisorg" id="150" name="Google Shape;150;p16" title="Mindfulness Meditation (9 Minutes)   - Sam Harris">
            <a:hlinkClick r:id="rId3"/>
          </p:cNvPr>
          <p:cNvPicPr preferRelativeResize="0"/>
          <p:nvPr/>
        </p:nvPicPr>
        <p:blipFill>
          <a:blip r:embed="rId4">
            <a:alphaModFix/>
          </a:blip>
          <a:stretch>
            <a:fillRect/>
          </a:stretch>
        </p:blipFill>
        <p:spPr>
          <a:xfrm>
            <a:off x="7214350" y="1714500"/>
            <a:ext cx="4572000" cy="3429000"/>
          </a:xfrm>
          <a:prstGeom prst="rect">
            <a:avLst/>
          </a:prstGeom>
          <a:noFill/>
          <a:ln>
            <a:noFill/>
          </a:ln>
        </p:spPr>
      </p:pic>
      <p:pic>
        <p:nvPicPr>
          <p:cNvPr id="151" name="Google Shape;151;p16"/>
          <p:cNvPicPr preferRelativeResize="0"/>
          <p:nvPr/>
        </p:nvPicPr>
        <p:blipFill>
          <a:blip r:embed="rId5">
            <a:alphaModFix/>
          </a:blip>
          <a:stretch>
            <a:fillRect/>
          </a:stretch>
        </p:blipFill>
        <p:spPr>
          <a:xfrm>
            <a:off x="0" y="0"/>
            <a:ext cx="6858003" cy="685800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34"/>
          <p:cNvSpPr txBox="1"/>
          <p:nvPr>
            <p:ph type="title"/>
          </p:nvPr>
        </p:nvSpPr>
        <p:spPr>
          <a:xfrm>
            <a:off x="1092200" y="1127469"/>
            <a:ext cx="10007700" cy="4656600"/>
          </a:xfrm>
          <a:prstGeom prst="rect">
            <a:avLst/>
          </a:prstGeom>
        </p:spPr>
        <p:txBody>
          <a:bodyPr anchorCtr="0" anchor="t" bIns="121900" lIns="121900" spcFirstLastPara="1" rIns="121900" wrap="square" tIns="121900">
            <a:noAutofit/>
          </a:bodyPr>
          <a:lstStyle/>
          <a:p>
            <a:pPr indent="0" lvl="0" marL="0" rtl="0" algn="l">
              <a:lnSpc>
                <a:spcPct val="140000"/>
              </a:lnSpc>
              <a:spcBef>
                <a:spcPts val="0"/>
              </a:spcBef>
              <a:spcAft>
                <a:spcPts val="0"/>
              </a:spcAft>
              <a:buClr>
                <a:srgbClr val="000000"/>
              </a:buClr>
              <a:buSzPts val="1100"/>
              <a:buFont typeface="Arial"/>
              <a:buNone/>
            </a:pPr>
            <a:r>
              <a:rPr lang="en-US" sz="2400">
                <a:solidFill>
                  <a:srgbClr val="333333"/>
                </a:solidFill>
                <a:latin typeface="Arial"/>
                <a:ea typeface="Arial"/>
                <a:cs typeface="Arial"/>
                <a:sym typeface="Arial"/>
              </a:rPr>
              <a:t>LSD acts on with a number of different receptors in the brain, including ones for the chemicals serotonin and dopamine, but it’s not known exactly which receptors are responsible for its various effects.</a:t>
            </a:r>
            <a:endParaRPr sz="2400">
              <a:solidFill>
                <a:srgbClr val="333333"/>
              </a:solidFill>
              <a:latin typeface="Arial"/>
              <a:ea typeface="Arial"/>
              <a:cs typeface="Arial"/>
              <a:sym typeface="Arial"/>
            </a:endParaRPr>
          </a:p>
          <a:p>
            <a:pPr indent="0" lvl="0" marL="0" rtl="0" algn="l">
              <a:lnSpc>
                <a:spcPct val="140000"/>
              </a:lnSpc>
              <a:spcBef>
                <a:spcPts val="900"/>
              </a:spcBef>
              <a:spcAft>
                <a:spcPts val="0"/>
              </a:spcAft>
              <a:buClr>
                <a:srgbClr val="000000"/>
              </a:buClr>
              <a:buSzPts val="1100"/>
              <a:buFont typeface="Arial"/>
              <a:buNone/>
            </a:pPr>
            <a:r>
              <a:rPr lang="en-US" sz="2400">
                <a:solidFill>
                  <a:srgbClr val="333333"/>
                </a:solidFill>
                <a:latin typeface="Arial"/>
                <a:ea typeface="Arial"/>
                <a:cs typeface="Arial"/>
                <a:sym typeface="Arial"/>
              </a:rPr>
              <a:t>Daniel Wacker and his colleagues at the University of North Carolina, Chapel Hill, used crystallography to look at the structure of LSD when it binds to a receptor in the brain that normally detects serotonin. </a:t>
            </a:r>
            <a:r>
              <a:rPr lang="en-US" sz="2400">
                <a:solidFill>
                  <a:srgbClr val="333333"/>
                </a:solidFill>
                <a:highlight>
                  <a:srgbClr val="FFD966"/>
                </a:highlight>
                <a:latin typeface="Arial"/>
                <a:ea typeface="Arial"/>
                <a:cs typeface="Arial"/>
                <a:sym typeface="Arial"/>
              </a:rPr>
              <a:t>They discovered that part of this serotonin 2B receptor acts as a lid, closing around the LSD molecule and trapping it.</a:t>
            </a:r>
            <a:endParaRPr sz="2400">
              <a:solidFill>
                <a:srgbClr val="333333"/>
              </a:solidFill>
              <a:highlight>
                <a:srgbClr val="FFD966"/>
              </a:highlight>
              <a:latin typeface="Arial"/>
              <a:ea typeface="Arial"/>
              <a:cs typeface="Arial"/>
              <a:sym typeface="Arial"/>
            </a:endParaRPr>
          </a:p>
          <a:p>
            <a:pPr indent="0" lvl="0" marL="0" rtl="0" algn="l">
              <a:spcBef>
                <a:spcPts val="90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 name="Shape 273"/>
        <p:cNvGrpSpPr/>
        <p:nvPr/>
      </p:nvGrpSpPr>
      <p:grpSpPr>
        <a:xfrm>
          <a:off x="0" y="0"/>
          <a:ext cx="0" cy="0"/>
          <a:chOff x="0" y="0"/>
          <a:chExt cx="0" cy="0"/>
        </a:xfrm>
      </p:grpSpPr>
      <p:sp>
        <p:nvSpPr>
          <p:cNvPr id="274" name="Google Shape;274;p35"/>
          <p:cNvSpPr txBox="1"/>
          <p:nvPr>
            <p:ph type="title"/>
          </p:nvPr>
        </p:nvSpPr>
        <p:spPr>
          <a:xfrm>
            <a:off x="509175" y="575148"/>
            <a:ext cx="10007700" cy="9438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a:t>Visual Effects</a:t>
            </a:r>
            <a:endParaRPr/>
          </a:p>
        </p:txBody>
      </p:sp>
      <p:pic>
        <p:nvPicPr>
          <p:cNvPr descr="image" id="275" name="Google Shape;275;p35"/>
          <p:cNvPicPr preferRelativeResize="0"/>
          <p:nvPr/>
        </p:nvPicPr>
        <p:blipFill>
          <a:blip r:embed="rId3">
            <a:alphaModFix/>
          </a:blip>
          <a:stretch>
            <a:fillRect/>
          </a:stretch>
        </p:blipFill>
        <p:spPr>
          <a:xfrm>
            <a:off x="631900" y="2117200"/>
            <a:ext cx="3498050" cy="3568700"/>
          </a:xfrm>
          <a:prstGeom prst="rect">
            <a:avLst/>
          </a:prstGeom>
          <a:noFill/>
          <a:ln>
            <a:noFill/>
          </a:ln>
        </p:spPr>
      </p:pic>
      <p:sp>
        <p:nvSpPr>
          <p:cNvPr id="276" name="Google Shape;276;p35"/>
          <p:cNvSpPr txBox="1"/>
          <p:nvPr/>
        </p:nvSpPr>
        <p:spPr>
          <a:xfrm>
            <a:off x="736425" y="1672375"/>
            <a:ext cx="20712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Enhancement</a:t>
            </a:r>
            <a:r>
              <a:rPr lang="en-US">
                <a:latin typeface="Calibri"/>
                <a:ea typeface="Calibri"/>
                <a:cs typeface="Calibri"/>
                <a:sym typeface="Calibri"/>
              </a:rPr>
              <a:t> of Color</a:t>
            </a:r>
            <a:endParaRPr>
              <a:latin typeface="Calibri"/>
              <a:ea typeface="Calibri"/>
              <a:cs typeface="Calibri"/>
              <a:sym typeface="Calibri"/>
            </a:endParaRPr>
          </a:p>
        </p:txBody>
      </p:sp>
      <p:pic>
        <p:nvPicPr>
          <p:cNvPr descr="image" id="277" name="Google Shape;277;p35"/>
          <p:cNvPicPr preferRelativeResize="0"/>
          <p:nvPr/>
        </p:nvPicPr>
        <p:blipFill>
          <a:blip r:embed="rId4">
            <a:alphaModFix/>
          </a:blip>
          <a:stretch>
            <a:fillRect/>
          </a:stretch>
        </p:blipFill>
        <p:spPr>
          <a:xfrm>
            <a:off x="4304950" y="2117200"/>
            <a:ext cx="2703561" cy="3568700"/>
          </a:xfrm>
          <a:prstGeom prst="rect">
            <a:avLst/>
          </a:prstGeom>
          <a:noFill/>
          <a:ln>
            <a:noFill/>
          </a:ln>
        </p:spPr>
      </p:pic>
      <p:sp>
        <p:nvSpPr>
          <p:cNvPr id="278" name="Google Shape;278;p35"/>
          <p:cNvSpPr txBox="1"/>
          <p:nvPr/>
        </p:nvSpPr>
        <p:spPr>
          <a:xfrm>
            <a:off x="4314750" y="1672375"/>
            <a:ext cx="30000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“Flowing”</a:t>
            </a:r>
            <a:endParaRPr>
              <a:latin typeface="Calibri"/>
              <a:ea typeface="Calibri"/>
              <a:cs typeface="Calibri"/>
              <a:sym typeface="Calibri"/>
            </a:endParaRPr>
          </a:p>
        </p:txBody>
      </p:sp>
      <p:pic>
        <p:nvPicPr>
          <p:cNvPr descr="image" id="279" name="Google Shape;279;p35"/>
          <p:cNvPicPr preferRelativeResize="0"/>
          <p:nvPr/>
        </p:nvPicPr>
        <p:blipFill rotWithShape="1">
          <a:blip r:embed="rId5">
            <a:alphaModFix/>
          </a:blip>
          <a:srcRect b="0" l="18114" r="14722" t="0"/>
          <a:stretch/>
        </p:blipFill>
        <p:spPr>
          <a:xfrm>
            <a:off x="7183500" y="2117200"/>
            <a:ext cx="4384575" cy="3568700"/>
          </a:xfrm>
          <a:prstGeom prst="rect">
            <a:avLst/>
          </a:prstGeom>
          <a:noFill/>
          <a:ln>
            <a:noFill/>
          </a:ln>
        </p:spPr>
      </p:pic>
      <p:sp>
        <p:nvSpPr>
          <p:cNvPr id="280" name="Google Shape;280;p35"/>
          <p:cNvSpPr txBox="1"/>
          <p:nvPr/>
        </p:nvSpPr>
        <p:spPr>
          <a:xfrm>
            <a:off x="7183500" y="1672375"/>
            <a:ext cx="3000000" cy="4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Tracers</a:t>
            </a:r>
            <a:endParaRPr>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36"/>
          <p:cNvSpPr txBox="1"/>
          <p:nvPr/>
        </p:nvSpPr>
        <p:spPr>
          <a:xfrm>
            <a:off x="5477200" y="27155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latin typeface="Calibri"/>
                <a:ea typeface="Calibri"/>
                <a:cs typeface="Calibri"/>
                <a:sym typeface="Calibri"/>
              </a:rPr>
              <a:t>Simulation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pic>
        <p:nvPicPr>
          <p:cNvPr descr="Gives u the feeling that u're on LSD for a bit after watching" id="290" name="Google Shape;290;p37" title="LSD trip">
            <a:hlinkClick r:id="rId3"/>
          </p:cNvPr>
          <p:cNvPicPr preferRelativeResize="0"/>
          <p:nvPr/>
        </p:nvPicPr>
        <p:blipFill>
          <a:blip r:embed="rId4">
            <a:alphaModFix/>
          </a:blip>
          <a:stretch>
            <a:fillRect/>
          </a:stretch>
        </p:blipFill>
        <p:spPr>
          <a:xfrm>
            <a:off x="152400" y="229375"/>
            <a:ext cx="8838175" cy="6628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pic>
        <p:nvPicPr>
          <p:cNvPr id="295" name="Google Shape;295;p38" title="Pouff - Grocery Trip">
            <a:hlinkClick r:id="rId3"/>
          </p:cNvPr>
          <p:cNvPicPr preferRelativeResize="0"/>
          <p:nvPr/>
        </p:nvPicPr>
        <p:blipFill>
          <a:blip r:embed="rId4">
            <a:alphaModFix/>
          </a:blip>
          <a:stretch>
            <a:fillRect/>
          </a:stretch>
        </p:blipFill>
        <p:spPr>
          <a:xfrm>
            <a:off x="2608200" y="76700"/>
            <a:ext cx="9583800" cy="6858000"/>
          </a:xfrm>
          <a:prstGeom prst="rect">
            <a:avLst/>
          </a:prstGeom>
          <a:noFill/>
          <a:ln>
            <a:noFill/>
          </a:ln>
        </p:spPr>
      </p:pic>
      <p:sp>
        <p:nvSpPr>
          <p:cNvPr id="296" name="Google Shape;296;p38"/>
          <p:cNvSpPr txBox="1"/>
          <p:nvPr/>
        </p:nvSpPr>
        <p:spPr>
          <a:xfrm>
            <a:off x="797800" y="2976400"/>
            <a:ext cx="8837100" cy="103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39"/>
          <p:cNvSpPr txBox="1"/>
          <p:nvPr>
            <p:ph idx="1" type="body"/>
          </p:nvPr>
        </p:nvSpPr>
        <p:spPr>
          <a:xfrm>
            <a:off x="1107600" y="3092075"/>
            <a:ext cx="4308300" cy="28263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Clr>
                <a:srgbClr val="000000"/>
              </a:buClr>
              <a:buSzPts val="1100"/>
              <a:buFont typeface="Arial"/>
              <a:buNone/>
            </a:pPr>
            <a:r>
              <a:rPr lang="en-US" sz="1800">
                <a:solidFill>
                  <a:srgbClr val="000000"/>
                </a:solidFill>
                <a:latin typeface="Arial"/>
                <a:ea typeface="Arial"/>
                <a:cs typeface="Arial"/>
                <a:sym typeface="Arial"/>
              </a:rPr>
              <a:t>This image shows how, with eyes-closed, much more of the brain contributes to the visual experience under LSD than under placebo. The magnitude of this effect correlated with participants reports of complex, dreamlike visions</a:t>
            </a:r>
            <a:endParaRPr sz="1800">
              <a:solidFill>
                <a:srgbClr val="000000"/>
              </a:solidFill>
              <a:latin typeface="Arial"/>
              <a:ea typeface="Arial"/>
              <a:cs typeface="Arial"/>
              <a:sym typeface="Arial"/>
            </a:endParaRPr>
          </a:p>
          <a:p>
            <a:pPr indent="0" lvl="0" marL="0" rtl="0" algn="l">
              <a:spcBef>
                <a:spcPts val="0"/>
              </a:spcBef>
              <a:spcAft>
                <a:spcPts val="2100"/>
              </a:spcAft>
              <a:buNone/>
            </a:pPr>
            <a:r>
              <a:t/>
            </a:r>
            <a:endParaRPr/>
          </a:p>
        </p:txBody>
      </p:sp>
      <p:sp>
        <p:nvSpPr>
          <p:cNvPr id="302" name="Google Shape;302;p39"/>
          <p:cNvSpPr txBox="1"/>
          <p:nvPr>
            <p:ph type="title"/>
          </p:nvPr>
        </p:nvSpPr>
        <p:spPr>
          <a:xfrm>
            <a:off x="1107600" y="1127475"/>
            <a:ext cx="4461900" cy="18441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lang="en-US" sz="3000">
                <a:highlight>
                  <a:srgbClr val="FFFFFF"/>
                </a:highlight>
              </a:rPr>
              <a:t>fMRI and magnetoencepha-</a:t>
            </a:r>
            <a:endParaRPr sz="3000">
              <a:highlight>
                <a:srgbClr val="FFFFFF"/>
              </a:highlight>
            </a:endParaRPr>
          </a:p>
          <a:p>
            <a:pPr indent="0" lvl="0" marL="0" rtl="0" algn="l">
              <a:spcBef>
                <a:spcPts val="0"/>
              </a:spcBef>
              <a:spcAft>
                <a:spcPts val="0"/>
              </a:spcAft>
              <a:buClr>
                <a:srgbClr val="000000"/>
              </a:buClr>
              <a:buSzPts val="1100"/>
              <a:buFont typeface="Arial"/>
              <a:buNone/>
            </a:pPr>
            <a:r>
              <a:rPr lang="en-US" sz="3000">
                <a:highlight>
                  <a:srgbClr val="FFFFFF"/>
                </a:highlight>
              </a:rPr>
              <a:t>lography (MEG)</a:t>
            </a:r>
            <a:endParaRPr sz="3000"/>
          </a:p>
        </p:txBody>
      </p:sp>
      <p:pic>
        <p:nvPicPr>
          <p:cNvPr id="303" name="Google Shape;303;p39"/>
          <p:cNvPicPr preferRelativeResize="0"/>
          <p:nvPr/>
        </p:nvPicPr>
        <p:blipFill rotWithShape="1">
          <a:blip r:embed="rId3">
            <a:alphaModFix/>
          </a:blip>
          <a:srcRect b="0" l="12607" r="15434" t="0"/>
          <a:stretch/>
        </p:blipFill>
        <p:spPr>
          <a:xfrm>
            <a:off x="5308400" y="1127475"/>
            <a:ext cx="6305675" cy="4889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40"/>
          <p:cNvSpPr txBox="1"/>
          <p:nvPr>
            <p:ph idx="1" type="body"/>
          </p:nvPr>
        </p:nvSpPr>
        <p:spPr>
          <a:xfrm>
            <a:off x="437367" y="5551333"/>
            <a:ext cx="9886800" cy="806700"/>
          </a:xfrm>
          <a:prstGeom prst="rect">
            <a:avLst/>
          </a:prstGeom>
        </p:spPr>
        <p:txBody>
          <a:bodyPr anchorCtr="0" anchor="b" bIns="121900" lIns="121900" spcFirstLastPara="1" rIns="121900" wrap="square" tIns="121900">
            <a:noAutofit/>
          </a:bodyPr>
          <a:lstStyle/>
          <a:p>
            <a:pPr indent="0" lvl="0" marL="0" rtl="0" algn="l">
              <a:spcBef>
                <a:spcPts val="0"/>
              </a:spcBef>
              <a:spcAft>
                <a:spcPts val="0"/>
              </a:spcAft>
              <a:buNone/>
            </a:pPr>
            <a:r>
              <a:rPr lang="en-US"/>
              <a:t>Mental Effects</a:t>
            </a:r>
            <a:endParaRPr/>
          </a:p>
        </p:txBody>
      </p:sp>
      <p:sp>
        <p:nvSpPr>
          <p:cNvPr id="309" name="Google Shape;309;p40"/>
          <p:cNvSpPr txBox="1"/>
          <p:nvPr/>
        </p:nvSpPr>
        <p:spPr>
          <a:xfrm>
            <a:off x="856650" y="721100"/>
            <a:ext cx="10478700" cy="50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222222"/>
                </a:solidFill>
                <a:highlight>
                  <a:srgbClr val="FFFFFF"/>
                </a:highlight>
                <a:latin typeface="Merriweather"/>
                <a:ea typeface="Merriweather"/>
                <a:cs typeface="Merriweather"/>
                <a:sym typeface="Merriweather"/>
              </a:rPr>
              <a:t>LSD typically changes the way people feel about themselves, other people, and the world, and this can happen in positive or negative ways. </a:t>
            </a:r>
            <a:endParaRPr sz="2400">
              <a:solidFill>
                <a:srgbClr val="222222"/>
              </a:solidFill>
              <a:highlight>
                <a:srgbClr val="FFFFFF"/>
              </a:highlight>
              <a:latin typeface="Merriweather"/>
              <a:ea typeface="Merriweather"/>
              <a:cs typeface="Merriweather"/>
              <a:sym typeface="Merriweather"/>
            </a:endParaRPr>
          </a:p>
          <a:p>
            <a:pPr indent="0" lvl="0" marL="0" rtl="0" algn="l">
              <a:spcBef>
                <a:spcPts val="0"/>
              </a:spcBef>
              <a:spcAft>
                <a:spcPts val="0"/>
              </a:spcAft>
              <a:buNone/>
            </a:pPr>
            <a:r>
              <a:rPr lang="en-US" sz="2400">
                <a:solidFill>
                  <a:srgbClr val="222222"/>
                </a:solidFill>
                <a:highlight>
                  <a:srgbClr val="FFFFFF"/>
                </a:highlight>
                <a:latin typeface="Merriweather"/>
                <a:ea typeface="Merriweather"/>
                <a:cs typeface="Merriweather"/>
                <a:sym typeface="Merriweather"/>
              </a:rPr>
              <a:t>How a given individual will be affected is extremely unpredictable. </a:t>
            </a:r>
            <a:endParaRPr sz="2400">
              <a:solidFill>
                <a:srgbClr val="222222"/>
              </a:solidFill>
              <a:highlight>
                <a:srgbClr val="FFFFFF"/>
              </a:highlight>
              <a:latin typeface="Merriweather"/>
              <a:ea typeface="Merriweather"/>
              <a:cs typeface="Merriweather"/>
              <a:sym typeface="Merriweather"/>
            </a:endParaRPr>
          </a:p>
          <a:p>
            <a:pPr indent="0" lvl="0" marL="0" rtl="0" algn="l">
              <a:lnSpc>
                <a:spcPct val="115000"/>
              </a:lnSpc>
              <a:spcBef>
                <a:spcPts val="1400"/>
              </a:spcBef>
              <a:spcAft>
                <a:spcPts val="0"/>
              </a:spcAft>
              <a:buClr>
                <a:srgbClr val="000000"/>
              </a:buClr>
              <a:buSzPts val="1100"/>
              <a:buFont typeface="Arial"/>
              <a:buNone/>
            </a:pPr>
            <a:r>
              <a:t/>
            </a:r>
            <a:endParaRPr>
              <a:solidFill>
                <a:srgbClr val="222222"/>
              </a:solidFill>
            </a:endParaRPr>
          </a:p>
          <a:p>
            <a:pPr indent="0" lvl="0" marL="0" rtl="0" algn="l">
              <a:lnSpc>
                <a:spcPct val="115000"/>
              </a:lnSpc>
              <a:spcBef>
                <a:spcPts val="0"/>
              </a:spcBef>
              <a:spcAft>
                <a:spcPts val="0"/>
              </a:spcAft>
              <a:buClr>
                <a:srgbClr val="000000"/>
              </a:buClr>
              <a:buSzPts val="1100"/>
              <a:buFont typeface="Arial"/>
              <a:buNone/>
            </a:pPr>
            <a:r>
              <a:rPr lang="en-US" sz="1800">
                <a:solidFill>
                  <a:srgbClr val="222222"/>
                </a:solidFill>
                <a:latin typeface="Merriweather"/>
                <a:ea typeface="Merriweather"/>
                <a:cs typeface="Merriweather"/>
                <a:sym typeface="Merriweather"/>
              </a:rPr>
              <a:t>Some of the most dramatic effects of LSD reported by researchers in smaller or case studies include:</a:t>
            </a:r>
            <a:endParaRPr sz="1800">
              <a:solidFill>
                <a:srgbClr val="222222"/>
              </a:solidFill>
              <a:latin typeface="Merriweather"/>
              <a:ea typeface="Merriweather"/>
              <a:cs typeface="Merriweather"/>
              <a:sym typeface="Merriweather"/>
            </a:endParaRPr>
          </a:p>
          <a:p>
            <a:pPr indent="-228600" lvl="0" marL="685800" rtl="0" algn="l">
              <a:lnSpc>
                <a:spcPct val="115000"/>
              </a:lnSpc>
              <a:spcBef>
                <a:spcPts val="800"/>
              </a:spcBef>
              <a:spcAft>
                <a:spcPts val="0"/>
              </a:spcAft>
              <a:buClr>
                <a:srgbClr val="222222"/>
              </a:buClr>
              <a:buSzPts val="1800"/>
              <a:buFont typeface="Merriweather"/>
              <a:buNone/>
            </a:pPr>
            <a:r>
              <a:rPr lang="en-US" sz="1800">
                <a:solidFill>
                  <a:srgbClr val="222222"/>
                </a:solidFill>
                <a:latin typeface="Merriweather"/>
                <a:ea typeface="Merriweather"/>
                <a:cs typeface="Merriweather"/>
                <a:sym typeface="Merriweather"/>
              </a:rPr>
              <a:t>Dramatic changes in sensations and feelings.</a:t>
            </a:r>
            <a:endParaRPr sz="1800">
              <a:solidFill>
                <a:srgbClr val="222222"/>
              </a:solidFill>
              <a:latin typeface="Merriweather"/>
              <a:ea typeface="Merriweather"/>
              <a:cs typeface="Merriweather"/>
              <a:sym typeface="Merriweather"/>
            </a:endParaRPr>
          </a:p>
          <a:p>
            <a:pPr indent="-228600" lvl="0" marL="685800" rtl="0" algn="l">
              <a:lnSpc>
                <a:spcPct val="115000"/>
              </a:lnSpc>
              <a:spcBef>
                <a:spcPts val="0"/>
              </a:spcBef>
              <a:spcAft>
                <a:spcPts val="0"/>
              </a:spcAft>
              <a:buClr>
                <a:srgbClr val="222222"/>
              </a:buClr>
              <a:buSzPts val="1800"/>
              <a:buFont typeface="Merriweather"/>
              <a:buNone/>
            </a:pPr>
            <a:r>
              <a:rPr lang="en-US" sz="1800">
                <a:solidFill>
                  <a:srgbClr val="222222"/>
                </a:solidFill>
                <a:latin typeface="Merriweather"/>
                <a:ea typeface="Merriweather"/>
                <a:cs typeface="Merriweather"/>
                <a:sym typeface="Merriweather"/>
              </a:rPr>
              <a:t>Feeling several different emotions at once.</a:t>
            </a:r>
            <a:endParaRPr sz="1800">
              <a:solidFill>
                <a:srgbClr val="222222"/>
              </a:solidFill>
              <a:latin typeface="Merriweather"/>
              <a:ea typeface="Merriweather"/>
              <a:cs typeface="Merriweather"/>
              <a:sym typeface="Merriweather"/>
            </a:endParaRPr>
          </a:p>
          <a:p>
            <a:pPr indent="-228600" lvl="0" marL="685800" rtl="0" algn="l">
              <a:lnSpc>
                <a:spcPct val="115000"/>
              </a:lnSpc>
              <a:spcBef>
                <a:spcPts val="0"/>
              </a:spcBef>
              <a:spcAft>
                <a:spcPts val="0"/>
              </a:spcAft>
              <a:buClr>
                <a:srgbClr val="222222"/>
              </a:buClr>
              <a:buSzPts val="1800"/>
              <a:buFont typeface="Merriweather"/>
              <a:buNone/>
            </a:pPr>
            <a:r>
              <a:rPr lang="en-US" sz="1800">
                <a:solidFill>
                  <a:srgbClr val="222222"/>
                </a:solidFill>
                <a:latin typeface="Merriweather"/>
                <a:ea typeface="Merriweather"/>
                <a:cs typeface="Merriweather"/>
                <a:sym typeface="Merriweather"/>
              </a:rPr>
              <a:t>Swing rapidly from one emotion to another.</a:t>
            </a:r>
            <a:endParaRPr sz="1800">
              <a:solidFill>
                <a:srgbClr val="222222"/>
              </a:solidFill>
              <a:latin typeface="Merriweather"/>
              <a:ea typeface="Merriweather"/>
              <a:cs typeface="Merriweather"/>
              <a:sym typeface="Merriweather"/>
            </a:endParaRPr>
          </a:p>
          <a:p>
            <a:pPr indent="-228600" lvl="0" marL="685800" rtl="0" algn="l">
              <a:lnSpc>
                <a:spcPct val="115000"/>
              </a:lnSpc>
              <a:spcBef>
                <a:spcPts val="0"/>
              </a:spcBef>
              <a:spcAft>
                <a:spcPts val="0"/>
              </a:spcAft>
              <a:buClr>
                <a:srgbClr val="222222"/>
              </a:buClr>
              <a:buSzPts val="1800"/>
              <a:buFont typeface="Merriweather"/>
              <a:buNone/>
            </a:pPr>
            <a:r>
              <a:rPr lang="en-US" sz="1800">
                <a:solidFill>
                  <a:srgbClr val="222222"/>
                </a:solidFill>
                <a:latin typeface="Merriweather"/>
                <a:ea typeface="Merriweather"/>
                <a:cs typeface="Merriweather"/>
                <a:sym typeface="Merriweather"/>
              </a:rPr>
              <a:t>Altered sense of time.</a:t>
            </a:r>
            <a:endParaRPr sz="1800">
              <a:solidFill>
                <a:srgbClr val="222222"/>
              </a:solidFill>
              <a:latin typeface="Merriweather"/>
              <a:ea typeface="Merriweather"/>
              <a:cs typeface="Merriweather"/>
              <a:sym typeface="Merriweather"/>
            </a:endParaRPr>
          </a:p>
          <a:p>
            <a:pPr indent="-228600" lvl="0" marL="685800" rtl="0" algn="l">
              <a:lnSpc>
                <a:spcPct val="115000"/>
              </a:lnSpc>
              <a:spcBef>
                <a:spcPts val="0"/>
              </a:spcBef>
              <a:spcAft>
                <a:spcPts val="0"/>
              </a:spcAft>
              <a:buClr>
                <a:srgbClr val="222222"/>
              </a:buClr>
              <a:buSzPts val="1800"/>
              <a:buFont typeface="Merriweather"/>
              <a:buNone/>
            </a:pPr>
            <a:r>
              <a:rPr lang="en-US" sz="1800">
                <a:solidFill>
                  <a:srgbClr val="222222"/>
                </a:solidFill>
                <a:latin typeface="Merriweather"/>
                <a:ea typeface="Merriweather"/>
                <a:cs typeface="Merriweather"/>
                <a:sym typeface="Merriweather"/>
              </a:rPr>
              <a:t>Altered sense of self.</a:t>
            </a:r>
            <a:endParaRPr sz="1800">
              <a:solidFill>
                <a:srgbClr val="222222"/>
              </a:solidFill>
              <a:latin typeface="Merriweather"/>
              <a:ea typeface="Merriweather"/>
              <a:cs typeface="Merriweather"/>
              <a:sym typeface="Merriweather"/>
            </a:endParaRPr>
          </a:p>
          <a:p>
            <a:pPr indent="-228600" lvl="0" marL="685800" rtl="0" algn="l">
              <a:lnSpc>
                <a:spcPct val="115000"/>
              </a:lnSpc>
              <a:spcBef>
                <a:spcPts val="0"/>
              </a:spcBef>
              <a:spcAft>
                <a:spcPts val="0"/>
              </a:spcAft>
              <a:buClr>
                <a:srgbClr val="222222"/>
              </a:buClr>
              <a:buSzPts val="1800"/>
              <a:buFont typeface="Merriweather"/>
              <a:buNone/>
            </a:pPr>
            <a:r>
              <a:rPr lang="en-US" sz="1800">
                <a:solidFill>
                  <a:srgbClr val="222222"/>
                </a:solidFill>
                <a:latin typeface="Merriweather"/>
                <a:ea typeface="Merriweather"/>
                <a:cs typeface="Merriweather"/>
                <a:sym typeface="Merriweather"/>
              </a:rPr>
              <a:t>Crossover senses, synesthesia (hearing colors, seeing sound)</a:t>
            </a:r>
            <a:endParaRPr sz="1800">
              <a:solidFill>
                <a:srgbClr val="222222"/>
              </a:solidFill>
              <a:latin typeface="Merriweather"/>
              <a:ea typeface="Merriweather"/>
              <a:cs typeface="Merriweather"/>
              <a:sym typeface="Merriweather"/>
            </a:endParaRPr>
          </a:p>
          <a:p>
            <a:pPr indent="0" lvl="0" marL="0" rtl="0" algn="l">
              <a:spcBef>
                <a:spcPts val="1500"/>
              </a:spcBef>
              <a:spcAft>
                <a:spcPts val="0"/>
              </a:spcAft>
              <a:buNone/>
            </a:pPr>
            <a:r>
              <a:t/>
            </a:r>
            <a:endParaRPr sz="2400">
              <a:solidFill>
                <a:srgbClr val="222222"/>
              </a:solidFill>
              <a:highlight>
                <a:srgbClr val="FFFFFF"/>
              </a:highlight>
              <a:latin typeface="Merriweather"/>
              <a:ea typeface="Merriweather"/>
              <a:cs typeface="Merriweather"/>
              <a:sym typeface="Merriweathe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41"/>
          <p:cNvSpPr txBox="1"/>
          <p:nvPr/>
        </p:nvSpPr>
        <p:spPr>
          <a:xfrm>
            <a:off x="1457525" y="624850"/>
            <a:ext cx="5216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1A1A1B"/>
                </a:solidFill>
                <a:highlight>
                  <a:srgbClr val="FFFFFF"/>
                </a:highlight>
              </a:rPr>
              <a:t>“</a:t>
            </a:r>
            <a:r>
              <a:rPr lang="en-US" sz="2400">
                <a:solidFill>
                  <a:srgbClr val="1A1A1B"/>
                </a:solidFill>
                <a:highlight>
                  <a:srgbClr val="FFFFFF"/>
                </a:highlight>
              </a:rPr>
              <a:t>As I was walking and experiencing every sound of the music and all the beautiful colors everywhere (I didn't see any colors that didn't exist, just that it all was extremely magnified.) It felt like my vision had become ultra HD and I could even zoom in wherever I wanted by just really focusing.”</a:t>
            </a:r>
            <a:endParaRPr sz="2400"/>
          </a:p>
        </p:txBody>
      </p:sp>
      <p:sp>
        <p:nvSpPr>
          <p:cNvPr id="315" name="Google Shape;315;p41"/>
          <p:cNvSpPr txBox="1"/>
          <p:nvPr/>
        </p:nvSpPr>
        <p:spPr>
          <a:xfrm>
            <a:off x="6765925" y="1768525"/>
            <a:ext cx="4771500" cy="210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1A1A1B"/>
                </a:solidFill>
                <a:highlight>
                  <a:srgbClr val="FFFFFF"/>
                </a:highlight>
              </a:rPr>
              <a:t>And I start moving my tongue and since all my senses were so heightened and the power of the imagination it felt as if I accidentally swallowed my own tongue! I freak out wondering if I can still talk and I could but it felt weird. I scared and pull out my tongue to see if I still have it, I do but as I touch it it feels like I'm losing grip over it and like it's twisting and falling out.</a:t>
            </a:r>
            <a:endParaRPr sz="2400"/>
          </a:p>
        </p:txBody>
      </p:sp>
      <p:sp>
        <p:nvSpPr>
          <p:cNvPr id="316" name="Google Shape;316;p41"/>
          <p:cNvSpPr txBox="1"/>
          <p:nvPr/>
        </p:nvSpPr>
        <p:spPr>
          <a:xfrm>
            <a:off x="813125" y="4295850"/>
            <a:ext cx="4710000" cy="16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1A1A1B"/>
                </a:solidFill>
                <a:highlight>
                  <a:srgbClr val="FFFFFF"/>
                </a:highlight>
              </a:rPr>
              <a:t>Like being nothing and everything all at once. Like you're an infinitely small and insignificant being, that is infinitely large and important by virtue of being connected to, and part of, everything else.</a:t>
            </a:r>
            <a:endParaRPr sz="18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2"/>
          <p:cNvSpPr txBox="1"/>
          <p:nvPr>
            <p:ph type="title"/>
          </p:nvPr>
        </p:nvSpPr>
        <p:spPr>
          <a:xfrm>
            <a:off x="2518245" y="2328133"/>
            <a:ext cx="7170000" cy="2194800"/>
          </a:xfrm>
          <a:prstGeom prst="rect">
            <a:avLst/>
          </a:prstGeom>
        </p:spPr>
        <p:txBody>
          <a:bodyPr anchorCtr="0" anchor="ctr" bIns="121900" lIns="121900" spcFirstLastPara="1" rIns="121900" wrap="square" tIns="121900">
            <a:noAutofit/>
          </a:bodyPr>
          <a:lstStyle/>
          <a:p>
            <a:pPr indent="0" lvl="0" marL="0" rtl="0" algn="ctr">
              <a:spcBef>
                <a:spcPts val="0"/>
              </a:spcBef>
              <a:spcAft>
                <a:spcPts val="0"/>
              </a:spcAft>
              <a:buNone/>
            </a:pPr>
            <a:r>
              <a:rPr lang="en-US"/>
              <a:t>War on Drugs</a:t>
            </a:r>
            <a:endParaRPr/>
          </a:p>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43"/>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Psilocybin</a:t>
            </a:r>
            <a:endParaRPr/>
          </a:p>
        </p:txBody>
      </p:sp>
      <p:sp>
        <p:nvSpPr>
          <p:cNvPr id="327" name="Google Shape;327;p43"/>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lang="en-US"/>
              <a:t>   </a:t>
            </a:r>
            <a:endParaRPr/>
          </a:p>
        </p:txBody>
      </p:sp>
      <p:pic>
        <p:nvPicPr>
          <p:cNvPr id="328" name="Google Shape;328;p43"/>
          <p:cNvPicPr preferRelativeResize="0"/>
          <p:nvPr/>
        </p:nvPicPr>
        <p:blipFill>
          <a:blip r:embed="rId3">
            <a:alphaModFix/>
          </a:blip>
          <a:stretch>
            <a:fillRect/>
          </a:stretch>
        </p:blipFill>
        <p:spPr>
          <a:xfrm>
            <a:off x="1667575" y="1417654"/>
            <a:ext cx="8856850" cy="5891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CE5CD"/>
        </a:solidFill>
      </p:bgPr>
    </p:bg>
    <p:spTree>
      <p:nvGrpSpPr>
        <p:cNvPr id="155" name="Shape 155"/>
        <p:cNvGrpSpPr/>
        <p:nvPr/>
      </p:nvGrpSpPr>
      <p:grpSpPr>
        <a:xfrm>
          <a:off x="0" y="0"/>
          <a:ext cx="0" cy="0"/>
          <a:chOff x="0" y="0"/>
          <a:chExt cx="0" cy="0"/>
        </a:xfrm>
      </p:grpSpPr>
      <p:sp>
        <p:nvSpPr>
          <p:cNvPr id="156" name="Google Shape;156;p17"/>
          <p:cNvSpPr txBox="1"/>
          <p:nvPr>
            <p:ph idx="4294967295" type="title"/>
          </p:nvPr>
        </p:nvSpPr>
        <p:spPr>
          <a:xfrm>
            <a:off x="329975" y="196800"/>
            <a:ext cx="11663700" cy="1841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None/>
            </a:pPr>
            <a:r>
              <a:rPr b="1" lang="en-US" sz="3000">
                <a:solidFill>
                  <a:srgbClr val="000000"/>
                </a:solidFill>
              </a:rPr>
              <a:t>Meditation (n.)</a:t>
            </a:r>
            <a:r>
              <a:rPr lang="en-US" sz="3000">
                <a:solidFill>
                  <a:srgbClr val="000000"/>
                </a:solidFill>
              </a:rPr>
              <a:t>: A practice where an individual uses a technique to train attention and awareness, and achieve a mentally clear and emotionally calm and stable state.</a:t>
            </a:r>
            <a:endParaRPr sz="3000">
              <a:solidFill>
                <a:srgbClr val="000000"/>
              </a:solidFill>
            </a:endParaRPr>
          </a:p>
        </p:txBody>
      </p:sp>
      <p:pic>
        <p:nvPicPr>
          <p:cNvPr descr="Image result for meditation postures" id="157" name="Google Shape;157;p17"/>
          <p:cNvPicPr preferRelativeResize="0"/>
          <p:nvPr/>
        </p:nvPicPr>
        <p:blipFill>
          <a:blip r:embed="rId3">
            <a:alphaModFix/>
          </a:blip>
          <a:stretch>
            <a:fillRect/>
          </a:stretch>
        </p:blipFill>
        <p:spPr>
          <a:xfrm>
            <a:off x="329975" y="2038500"/>
            <a:ext cx="4355150" cy="4398875"/>
          </a:xfrm>
          <a:prstGeom prst="rect">
            <a:avLst/>
          </a:prstGeom>
          <a:noFill/>
          <a:ln>
            <a:noFill/>
          </a:ln>
        </p:spPr>
      </p:pic>
      <p:pic>
        <p:nvPicPr>
          <p:cNvPr descr="Image result for japa mala" id="158" name="Google Shape;158;p17"/>
          <p:cNvPicPr preferRelativeResize="0"/>
          <p:nvPr/>
        </p:nvPicPr>
        <p:blipFill>
          <a:blip r:embed="rId4">
            <a:alphaModFix/>
          </a:blip>
          <a:stretch>
            <a:fillRect/>
          </a:stretch>
        </p:blipFill>
        <p:spPr>
          <a:xfrm>
            <a:off x="5084122" y="2002200"/>
            <a:ext cx="2480950" cy="4471475"/>
          </a:xfrm>
          <a:prstGeom prst="rect">
            <a:avLst/>
          </a:prstGeom>
          <a:noFill/>
          <a:ln>
            <a:noFill/>
          </a:ln>
        </p:spPr>
      </p:pic>
      <p:pic>
        <p:nvPicPr>
          <p:cNvPr descr="Image result for rosary" id="159" name="Google Shape;159;p17"/>
          <p:cNvPicPr preferRelativeResize="0"/>
          <p:nvPr/>
        </p:nvPicPr>
        <p:blipFill>
          <a:blip r:embed="rId5">
            <a:alphaModFix/>
          </a:blip>
          <a:stretch>
            <a:fillRect/>
          </a:stretch>
        </p:blipFill>
        <p:spPr>
          <a:xfrm>
            <a:off x="7127100" y="2118525"/>
            <a:ext cx="4355150" cy="43551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44"/>
          <p:cNvSpPr txBox="1"/>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Psilocybin</a:t>
            </a:r>
            <a:endParaRPr/>
          </a:p>
        </p:txBody>
      </p:sp>
      <p:sp>
        <p:nvSpPr>
          <p:cNvPr id="334" name="Google Shape;334;p44"/>
          <p:cNvSpPr txBox="1"/>
          <p:nvPr>
            <p:ph idx="1" type="body"/>
          </p:nvPr>
        </p:nvSpPr>
        <p:spPr>
          <a:xfrm>
            <a:off x="818700" y="2222272"/>
            <a:ext cx="10554600" cy="4533900"/>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Autofit/>
          </a:bodyPr>
          <a:lstStyle/>
          <a:p>
            <a:pPr indent="-342900" lvl="0" marL="457200" rtl="0" algn="l">
              <a:spcBef>
                <a:spcPts val="0"/>
              </a:spcBef>
              <a:spcAft>
                <a:spcPts val="0"/>
              </a:spcAft>
              <a:buSzPts val="1800"/>
              <a:buChar char="●"/>
            </a:pPr>
            <a:r>
              <a:rPr lang="en-US"/>
              <a:t>Psilocybin is the principal psychoactive component in the </a:t>
            </a:r>
            <a:r>
              <a:rPr i="1" lang="en-US"/>
              <a:t>Psilocybe (silossbee)</a:t>
            </a:r>
            <a:r>
              <a:rPr lang="en-US"/>
              <a:t> genus of mushrooms</a:t>
            </a:r>
            <a:endParaRPr/>
          </a:p>
          <a:p>
            <a:pPr indent="-342900" lvl="0" marL="457200" rtl="0" algn="l">
              <a:spcBef>
                <a:spcPts val="0"/>
              </a:spcBef>
              <a:spcAft>
                <a:spcPts val="0"/>
              </a:spcAft>
              <a:buSzPts val="1800"/>
              <a:buChar char="●"/>
            </a:pPr>
            <a:r>
              <a:rPr lang="en-US"/>
              <a:t>“Magic mushrooms” are abundant on every continent (aside from Antarctica)</a:t>
            </a:r>
            <a:endParaRPr/>
          </a:p>
          <a:p>
            <a:pPr indent="-342900" lvl="0" marL="457200" rtl="0" algn="l">
              <a:spcBef>
                <a:spcPts val="0"/>
              </a:spcBef>
              <a:spcAft>
                <a:spcPts val="0"/>
              </a:spcAft>
              <a:buSzPts val="1800"/>
              <a:buChar char="●"/>
            </a:pPr>
            <a:r>
              <a:rPr lang="en-US"/>
              <a:t>Thought to have been used in Latin American rituals (among other places) for thousands of years</a:t>
            </a:r>
            <a:endParaRPr/>
          </a:p>
          <a:p>
            <a:pPr indent="-342900" lvl="0" marL="457200" rtl="0" algn="l">
              <a:spcBef>
                <a:spcPts val="0"/>
              </a:spcBef>
              <a:spcAft>
                <a:spcPts val="0"/>
              </a:spcAft>
              <a:buSzPts val="1800"/>
              <a:buChar char="●"/>
            </a:pPr>
            <a:r>
              <a:rPr lang="en-US"/>
              <a:t>At low doses, can cause visual enhancements, uncomfortable-to-pleasurable bodily sensations, psychotic thoughts, and enlightening experiences</a:t>
            </a:r>
            <a:endParaRPr/>
          </a:p>
          <a:p>
            <a:pPr indent="-342900" lvl="0" marL="457200" rtl="0" algn="l">
              <a:spcBef>
                <a:spcPts val="0"/>
              </a:spcBef>
              <a:spcAft>
                <a:spcPts val="0"/>
              </a:spcAft>
              <a:buSzPts val="1800"/>
              <a:buChar char="●"/>
            </a:pPr>
            <a:r>
              <a:rPr lang="en-US"/>
              <a:t>Contain non-toxic, non-addictive psychoactive compounds closely related to serotonin </a:t>
            </a:r>
            <a:endParaRPr/>
          </a:p>
          <a:p>
            <a:pPr indent="-342900" lvl="0" marL="457200" rtl="0" algn="l">
              <a:spcBef>
                <a:spcPts val="0"/>
              </a:spcBef>
              <a:spcAft>
                <a:spcPts val="0"/>
              </a:spcAft>
              <a:buSzPts val="1800"/>
              <a:buChar char="●"/>
            </a:pPr>
            <a:r>
              <a:rPr lang="en-US"/>
              <a:t>No cases in literature of overdose resulting in death from ingesting psilocybin mushrooms</a:t>
            </a:r>
            <a:endParaRPr/>
          </a:p>
          <a:p>
            <a:pPr indent="-342900" lvl="0" marL="457200" rtl="0" algn="l">
              <a:spcBef>
                <a:spcPts val="0"/>
              </a:spcBef>
              <a:spcAft>
                <a:spcPts val="0"/>
              </a:spcAft>
              <a:buSzPts val="1800"/>
              <a:buChar char="●"/>
            </a:pPr>
            <a:r>
              <a:rPr lang="en-US"/>
              <a:t>LD50 (the amount of a toxic agent that is sufficient to kill 50 percent of a population of animals usually within a certain time) is estimated to be 6,000 mg. Average psychedelic dose for humans is 6mg.</a:t>
            </a:r>
            <a:endParaRPr/>
          </a:p>
          <a:p>
            <a:pPr indent="-342900" lvl="0" marL="457200" rtl="0" algn="l">
              <a:spcBef>
                <a:spcPts val="0"/>
              </a:spcBef>
              <a:spcAft>
                <a:spcPts val="0"/>
              </a:spcAft>
              <a:buSzPts val="1800"/>
              <a:buChar char="●"/>
            </a:pPr>
            <a:r>
              <a:rPr lang="en-US"/>
              <a:t>Can bring out early symptoms of mental disorder in genetically predisposed individuals</a:t>
            </a:r>
            <a:endParaRPr/>
          </a:p>
          <a:p>
            <a:pPr indent="0" lvl="0" marL="45720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5"/>
          <p:cNvSpPr txBox="1"/>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Psilocybin</a:t>
            </a:r>
            <a:endParaRPr/>
          </a:p>
        </p:txBody>
      </p:sp>
      <p:sp>
        <p:nvSpPr>
          <p:cNvPr id="340" name="Google Shape;340;p45"/>
          <p:cNvSpPr txBox="1"/>
          <p:nvPr>
            <p:ph idx="1" type="body"/>
          </p:nvPr>
        </p:nvSpPr>
        <p:spPr>
          <a:xfrm>
            <a:off x="818700" y="2222272"/>
            <a:ext cx="10554600" cy="4533900"/>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Autofit/>
          </a:bodyPr>
          <a:lstStyle/>
          <a:p>
            <a:pPr indent="-342900" lvl="0" marL="457200" rtl="0" algn="l">
              <a:spcBef>
                <a:spcPts val="0"/>
              </a:spcBef>
              <a:spcAft>
                <a:spcPts val="0"/>
              </a:spcAft>
              <a:buSzPts val="1800"/>
              <a:buChar char="●"/>
            </a:pPr>
            <a:r>
              <a:rPr lang="en-US"/>
              <a:t>Classified as </a:t>
            </a:r>
            <a:r>
              <a:rPr lang="en-US"/>
              <a:t>Schedule I (high addiction potential and no medicinal value)</a:t>
            </a:r>
            <a:endParaRPr/>
          </a:p>
          <a:p>
            <a:pPr indent="-342900" lvl="0" marL="457200" rtl="0" algn="l">
              <a:spcBef>
                <a:spcPts val="0"/>
              </a:spcBef>
              <a:spcAft>
                <a:spcPts val="0"/>
              </a:spcAft>
              <a:buSzPts val="1800"/>
              <a:buChar char="●"/>
            </a:pPr>
            <a:r>
              <a:rPr lang="en-US"/>
              <a:t>Potential to alleviate depression, cure drug addiction, and ease the emotional suffering of terminally-ill cancer patients</a:t>
            </a:r>
            <a:endParaRPr/>
          </a:p>
          <a:p>
            <a:pPr indent="-342900" lvl="0" marL="457200" rtl="0" algn="l">
              <a:spcBef>
                <a:spcPts val="0"/>
              </a:spcBef>
              <a:spcAft>
                <a:spcPts val="0"/>
              </a:spcAft>
              <a:buSzPts val="1800"/>
              <a:buChar char="●"/>
            </a:pPr>
            <a:r>
              <a:rPr lang="en-US"/>
              <a:t>In 2011 JHSM pilot study, psilocybin was administered to 15 volunteers to see if it would aid in smoking cessation. 80% of participants stopped smoking for at least 6 months after the study (generally rate is 15-30%). </a:t>
            </a:r>
            <a:endParaRPr/>
          </a:p>
          <a:p>
            <a:pPr indent="-342900" lvl="0" marL="457200" rtl="0" algn="l">
              <a:spcBef>
                <a:spcPts val="0"/>
              </a:spcBef>
              <a:spcAft>
                <a:spcPts val="0"/>
              </a:spcAft>
              <a:buSzPts val="1800"/>
              <a:buChar char="●"/>
            </a:pPr>
            <a:r>
              <a:rPr lang="en-US"/>
              <a:t>In 2010 JHSM study, 12 terminally-ill cancer patients were administered psilocybin to see if it would ease their end-of-life suffering. After treatment, patients reported significantly less anxiety and depression.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46"/>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Dr. Roland Griffiths</a:t>
            </a:r>
            <a:endParaRPr/>
          </a:p>
        </p:txBody>
      </p:sp>
      <p:sp>
        <p:nvSpPr>
          <p:cNvPr id="346" name="Google Shape;346;p46"/>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Autofit/>
          </a:bodyPr>
          <a:lstStyle/>
          <a:p>
            <a:pPr indent="-228600" lvl="0" marL="342900" rtl="0" algn="l">
              <a:spcBef>
                <a:spcPts val="0"/>
              </a:spcBef>
              <a:spcAft>
                <a:spcPts val="0"/>
              </a:spcAft>
              <a:buSzPts val="1800"/>
              <a:buNone/>
            </a:pPr>
            <a:r>
              <a:rPr lang="en-US"/>
              <a:t> </a:t>
            </a:r>
            <a:endParaRPr/>
          </a:p>
        </p:txBody>
      </p:sp>
      <p:pic>
        <p:nvPicPr>
          <p:cNvPr id="347" name="Google Shape;347;p46"/>
          <p:cNvPicPr preferRelativeResize="0"/>
          <p:nvPr/>
        </p:nvPicPr>
        <p:blipFill>
          <a:blip r:embed="rId3">
            <a:alphaModFix/>
          </a:blip>
          <a:stretch>
            <a:fillRect/>
          </a:stretch>
        </p:blipFill>
        <p:spPr>
          <a:xfrm>
            <a:off x="1674349" y="2040500"/>
            <a:ext cx="8843301" cy="43980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Google Shape;352;p47"/>
          <p:cNvSpPr txBox="1"/>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Dr. Roland Griffiths</a:t>
            </a:r>
            <a:endParaRPr/>
          </a:p>
        </p:txBody>
      </p:sp>
      <p:sp>
        <p:nvSpPr>
          <p:cNvPr id="353" name="Google Shape;353;p47"/>
          <p:cNvSpPr txBox="1"/>
          <p:nvPr>
            <p:ph idx="1" type="body"/>
          </p:nvPr>
        </p:nvSpPr>
        <p:spPr>
          <a:xfrm>
            <a:off x="818712" y="2222287"/>
            <a:ext cx="10554600" cy="3636600"/>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Autofit/>
          </a:bodyPr>
          <a:lstStyle/>
          <a:p>
            <a:pPr indent="-342900" lvl="0" marL="457200" rtl="0" algn="l">
              <a:spcBef>
                <a:spcPts val="0"/>
              </a:spcBef>
              <a:spcAft>
                <a:spcPts val="0"/>
              </a:spcAft>
              <a:buSzPts val="1800"/>
              <a:buChar char="●"/>
            </a:pPr>
            <a:r>
              <a:rPr lang="en-US"/>
              <a:t>Conducting research on mood-altering drugs for past 40 years, started practicing meditation 20 years ago </a:t>
            </a:r>
            <a:endParaRPr/>
          </a:p>
          <a:p>
            <a:pPr indent="-342900" lvl="0" marL="457200" rtl="0" algn="l">
              <a:spcBef>
                <a:spcPts val="0"/>
              </a:spcBef>
              <a:spcAft>
                <a:spcPts val="0"/>
              </a:spcAft>
              <a:buSzPts val="1800"/>
              <a:buChar char="●"/>
            </a:pPr>
            <a:r>
              <a:rPr lang="en-US"/>
              <a:t>Recently saw research on mystical experiences in 50s and 60s, showing that under some conditions, classic hallucinogens like psilocybin could occasion mystical experiences that closely resemble those that occur naturally and have been reported by mystics throughout history</a:t>
            </a:r>
            <a:endParaRPr/>
          </a:p>
          <a:p>
            <a:pPr indent="-342900" lvl="0" marL="457200" rtl="0" algn="l">
              <a:spcBef>
                <a:spcPts val="0"/>
              </a:spcBef>
              <a:spcAft>
                <a:spcPts val="0"/>
              </a:spcAft>
              <a:buSzPts val="1800"/>
              <a:buChar char="●"/>
            </a:pPr>
            <a:r>
              <a:rPr lang="en-US"/>
              <a:t>Psychedelic research had been blocked for decades--Griffiths obtained approval</a:t>
            </a:r>
            <a:endParaRPr/>
          </a:p>
          <a:p>
            <a:pPr indent="-342900" lvl="0" marL="457200" rtl="0" algn="l">
              <a:spcBef>
                <a:spcPts val="0"/>
              </a:spcBef>
              <a:spcAft>
                <a:spcPts val="0"/>
              </a:spcAft>
              <a:buSzPts val="1800"/>
              <a:buChar char="●"/>
            </a:pPr>
            <a:r>
              <a:rPr lang="en-US"/>
              <a:t>“The most beautiful and profound emotion we can experience is the sensation of the mystical. It is the source of all true science.” - Einstein</a:t>
            </a:r>
            <a:endParaRPr/>
          </a:p>
          <a:p>
            <a:pPr indent="-342900" lvl="0" marL="457200" rtl="0" algn="l">
              <a:spcBef>
                <a:spcPts val="0"/>
              </a:spcBef>
              <a:spcAft>
                <a:spcPts val="0"/>
              </a:spcAft>
              <a:buSzPts val="1800"/>
              <a:buChar char="●"/>
            </a:pPr>
            <a:r>
              <a:rPr lang="en-US"/>
              <a:t>His research demonstrates that, under supported conditions, psilocybin can occasion mystical-type experiences associated with enduring positive changes in attitudes, mood and behavior</a:t>
            </a:r>
            <a:endParaRPr/>
          </a:p>
          <a:p>
            <a:pPr indent="0" lvl="0" marL="45720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48"/>
          <p:cNvSpPr txBox="1"/>
          <p:nvPr>
            <p:ph type="title"/>
          </p:nvPr>
        </p:nvSpPr>
        <p:spPr>
          <a:xfrm>
            <a:off x="810000" y="447188"/>
            <a:ext cx="10572000" cy="970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Johns Hopkins Psilocybin Research Project</a:t>
            </a:r>
            <a:endParaRPr/>
          </a:p>
        </p:txBody>
      </p:sp>
      <p:sp>
        <p:nvSpPr>
          <p:cNvPr id="359" name="Google Shape;359;p48"/>
          <p:cNvSpPr txBox="1"/>
          <p:nvPr>
            <p:ph idx="1" type="body"/>
          </p:nvPr>
        </p:nvSpPr>
        <p:spPr>
          <a:xfrm>
            <a:off x="818712" y="2222287"/>
            <a:ext cx="10554600" cy="3636600"/>
          </a:xfrm>
          <a:prstGeom prst="rect">
            <a:avLst/>
          </a:prstGeom>
        </p:spPr>
        <p:txBody>
          <a:bodyPr anchorCtr="0" anchor="ctr" bIns="45700" lIns="91425" spcFirstLastPara="1" rIns="91425" wrap="square" tIns="45700">
            <a:noAutofit/>
          </a:bodyPr>
          <a:lstStyle/>
          <a:p>
            <a:pPr indent="-342900" lvl="0" marL="457200" rtl="0" algn="l">
              <a:spcBef>
                <a:spcPts val="360"/>
              </a:spcBef>
              <a:spcAft>
                <a:spcPts val="0"/>
              </a:spcAft>
              <a:buSzPts val="1800"/>
              <a:buChar char="●"/>
            </a:pPr>
            <a:r>
              <a:rPr lang="en-US"/>
              <a:t>245 participants in over 600 sessions</a:t>
            </a:r>
            <a:endParaRPr/>
          </a:p>
          <a:p>
            <a:pPr indent="-342900" lvl="0" marL="457200" rtl="0" algn="l">
              <a:spcBef>
                <a:spcPts val="0"/>
              </a:spcBef>
              <a:spcAft>
                <a:spcPts val="0"/>
              </a:spcAft>
              <a:buSzPts val="1800"/>
              <a:buChar char="●"/>
            </a:pPr>
            <a:r>
              <a:rPr lang="en-US"/>
              <a:t>In its 18th year, has examined effects of psilocybin on healthy volunteers, smokers, cancer patients and long-term meditators</a:t>
            </a:r>
            <a:endParaRPr/>
          </a:p>
          <a:p>
            <a:pPr indent="-342900" lvl="0" marL="457200" rtl="0" algn="l">
              <a:spcBef>
                <a:spcPts val="0"/>
              </a:spcBef>
              <a:spcAft>
                <a:spcPts val="0"/>
              </a:spcAft>
              <a:buSzPts val="1800"/>
              <a:buChar char="●"/>
            </a:pPr>
            <a:r>
              <a:rPr lang="en-US"/>
              <a:t>Conducted 3 double-blind studies on healthy volunteers</a:t>
            </a:r>
            <a:endParaRPr/>
          </a:p>
          <a:p>
            <a:pPr indent="-342900" lvl="0" marL="457200" rtl="0" algn="l">
              <a:spcBef>
                <a:spcPts val="0"/>
              </a:spcBef>
              <a:spcAft>
                <a:spcPts val="0"/>
              </a:spcAft>
              <a:buSzPts val="1800"/>
              <a:buChar char="●"/>
            </a:pPr>
            <a:r>
              <a:rPr lang="en-US"/>
              <a:t>Volunteers develop trusting relationship with session monitors, come to comfortable room, swallow capsule, lay on couch, use </a:t>
            </a:r>
            <a:r>
              <a:rPr lang="en-US"/>
              <a:t>eye mask</a:t>
            </a:r>
            <a:r>
              <a:rPr lang="en-US"/>
              <a:t> and headphones with music, direct attention inward. Monitors reassure if fear or anxiety arise.</a:t>
            </a:r>
            <a:endParaRPr/>
          </a:p>
          <a:p>
            <a:pPr indent="-342900" lvl="0" marL="457200" rtl="0" algn="l">
              <a:spcBef>
                <a:spcPts val="0"/>
              </a:spcBef>
              <a:spcAft>
                <a:spcPts val="0"/>
              </a:spcAft>
              <a:buSzPts val="1800"/>
              <a:buChar char="●"/>
            </a:pPr>
            <a:r>
              <a:rPr lang="en-US"/>
              <a:t>High dose produces </a:t>
            </a:r>
            <a:r>
              <a:rPr lang="en-US"/>
              <a:t>hallucinogenic</a:t>
            </a:r>
            <a:r>
              <a:rPr lang="en-US"/>
              <a:t> effects, and great increases in reported mystical experiences for most (sense of encountering ultimate reality). At end of session, effects are gone but memories endure (1 month after, 80% of volunteers who received 1-2 high doses reported that the experience was among  the 5 most personally </a:t>
            </a:r>
            <a:r>
              <a:rPr lang="en-US"/>
              <a:t>meaningful</a:t>
            </a:r>
            <a:r>
              <a:rPr lang="en-US"/>
              <a:t> experiences of their lives, 50% reported it being the single-most.) Positive effects sustained for at least one year, probably longer. </a:t>
            </a:r>
            <a:endParaRPr/>
          </a:p>
          <a:p>
            <a:pPr indent="0" lvl="0" marL="0" rtl="0" algn="l">
              <a:spcBef>
                <a:spcPts val="600"/>
              </a:spcBef>
              <a:spcAft>
                <a:spcPts val="6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 name="Shape 363"/>
        <p:cNvGrpSpPr/>
        <p:nvPr/>
      </p:nvGrpSpPr>
      <p:grpSpPr>
        <a:xfrm>
          <a:off x="0" y="0"/>
          <a:ext cx="0" cy="0"/>
          <a:chOff x="0" y="0"/>
          <a:chExt cx="0" cy="0"/>
        </a:xfrm>
      </p:grpSpPr>
      <p:sp>
        <p:nvSpPr>
          <p:cNvPr id="364" name="Google Shape;364;p49"/>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DMT (N,N-Dimethyltryptamine) </a:t>
            </a:r>
            <a:endParaRPr/>
          </a:p>
        </p:txBody>
      </p:sp>
      <p:sp>
        <p:nvSpPr>
          <p:cNvPr id="365" name="Google Shape;365;p49"/>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lang="en-US"/>
              <a:t>   </a:t>
            </a:r>
            <a:endParaRPr/>
          </a:p>
        </p:txBody>
      </p:sp>
      <p:pic>
        <p:nvPicPr>
          <p:cNvPr id="366" name="Google Shape;366;p49"/>
          <p:cNvPicPr preferRelativeResize="0"/>
          <p:nvPr/>
        </p:nvPicPr>
        <p:blipFill>
          <a:blip r:embed="rId3">
            <a:alphaModFix/>
          </a:blip>
          <a:stretch>
            <a:fillRect/>
          </a:stretch>
        </p:blipFill>
        <p:spPr>
          <a:xfrm>
            <a:off x="2562225" y="1864100"/>
            <a:ext cx="7067550" cy="47142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50"/>
          <p:cNvSpPr txBox="1"/>
          <p:nvPr>
            <p:ph type="title"/>
          </p:nvPr>
        </p:nvSpPr>
        <p:spPr>
          <a:xfrm>
            <a:off x="810000" y="447188"/>
            <a:ext cx="10572000" cy="97050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DMT (N,N-Dimethyltryptamine) </a:t>
            </a:r>
            <a:endParaRPr/>
          </a:p>
        </p:txBody>
      </p:sp>
      <p:sp>
        <p:nvSpPr>
          <p:cNvPr id="372" name="Google Shape;372;p50"/>
          <p:cNvSpPr txBox="1"/>
          <p:nvPr>
            <p:ph idx="1" type="body"/>
          </p:nvPr>
        </p:nvSpPr>
        <p:spPr>
          <a:xfrm>
            <a:off x="818700" y="3080150"/>
            <a:ext cx="10554600" cy="2778900"/>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Autofit/>
          </a:bodyPr>
          <a:lstStyle/>
          <a:p>
            <a:pPr indent="-342900" lvl="0" marL="457200" rtl="0" algn="l">
              <a:spcBef>
                <a:spcPts val="0"/>
              </a:spcBef>
              <a:spcAft>
                <a:spcPts val="0"/>
              </a:spcAft>
              <a:buSzPts val="1800"/>
              <a:buChar char="●"/>
            </a:pPr>
            <a:r>
              <a:rPr lang="en-US"/>
              <a:t>Psychoactive component of ayahuasca</a:t>
            </a:r>
            <a:endParaRPr/>
          </a:p>
          <a:p>
            <a:pPr indent="-342900" lvl="0" marL="457200" rtl="0" algn="l">
              <a:spcBef>
                <a:spcPts val="0"/>
              </a:spcBef>
              <a:spcAft>
                <a:spcPts val="0"/>
              </a:spcAft>
              <a:buSzPts val="1800"/>
              <a:buChar char="●"/>
            </a:pPr>
            <a:r>
              <a:rPr lang="en-US"/>
              <a:t>Ayahuasca has been used for centuries  by tribes in South America during spiritual ceremonies</a:t>
            </a:r>
            <a:endParaRPr/>
          </a:p>
          <a:p>
            <a:pPr indent="-342900" lvl="0" marL="457200" rtl="0" algn="l">
              <a:spcBef>
                <a:spcPts val="0"/>
              </a:spcBef>
              <a:spcAft>
                <a:spcPts val="0"/>
              </a:spcAft>
              <a:buSzPts val="1800"/>
              <a:buChar char="●"/>
            </a:pPr>
            <a:r>
              <a:rPr lang="en-US"/>
              <a:t>Ayahuasca consists of </a:t>
            </a:r>
            <a:r>
              <a:rPr i="1" lang="en-US"/>
              <a:t>Psychotria viridis </a:t>
            </a:r>
            <a:r>
              <a:rPr lang="en-US"/>
              <a:t>leaves and </a:t>
            </a:r>
            <a:r>
              <a:rPr i="1" lang="en-US"/>
              <a:t>Banisteriopsis caapi</a:t>
            </a:r>
            <a:r>
              <a:rPr lang="en-US"/>
              <a:t> vines (neither have hallucinogenic power on their own)</a:t>
            </a:r>
            <a:endParaRPr/>
          </a:p>
          <a:p>
            <a:pPr indent="-342900" lvl="0" marL="457200" rtl="0" algn="l">
              <a:spcBef>
                <a:spcPts val="0"/>
              </a:spcBef>
              <a:spcAft>
                <a:spcPts val="0"/>
              </a:spcAft>
              <a:buSzPts val="1800"/>
              <a:buChar char="●"/>
            </a:pPr>
            <a:r>
              <a:rPr lang="en-US"/>
              <a:t>Leaves contain DMT, which is </a:t>
            </a:r>
            <a:r>
              <a:rPr lang="en-US"/>
              <a:t>structurally</a:t>
            </a:r>
            <a:r>
              <a:rPr lang="en-US"/>
              <a:t> similar to serotonin (and psilocybin)--gut enzymes normally deactivate before it’s absorbed in bloodstream, but vines inhibit enzymes</a:t>
            </a:r>
            <a:endParaRPr/>
          </a:p>
          <a:p>
            <a:pPr indent="-342900" lvl="0" marL="457200" rtl="0" algn="l">
              <a:spcBef>
                <a:spcPts val="0"/>
              </a:spcBef>
              <a:spcAft>
                <a:spcPts val="0"/>
              </a:spcAft>
              <a:buSzPts val="1800"/>
              <a:buChar char="●"/>
            </a:pPr>
            <a:r>
              <a:rPr lang="en-US"/>
              <a:t>Effects of brew begin at T30. Hallucinations peak at 1 hour and subside after 4-6 hours</a:t>
            </a:r>
            <a:endParaRPr/>
          </a:p>
          <a:p>
            <a:pPr indent="-342900" lvl="0" marL="457200" rtl="0" algn="l">
              <a:spcBef>
                <a:spcPts val="0"/>
              </a:spcBef>
              <a:spcAft>
                <a:spcPts val="0"/>
              </a:spcAft>
              <a:buSzPts val="1800"/>
              <a:buChar char="●"/>
            </a:pPr>
            <a:r>
              <a:rPr lang="en-US"/>
              <a:t>In contrast to acid and mushroom trips, participants are fully aware that they’re visually hallucinating</a:t>
            </a:r>
            <a:endParaRPr/>
          </a:p>
          <a:p>
            <a:pPr indent="-342900" lvl="0" marL="457200" rtl="0" algn="l">
              <a:spcBef>
                <a:spcPts val="0"/>
              </a:spcBef>
              <a:spcAft>
                <a:spcPts val="0"/>
              </a:spcAft>
              <a:buSzPts val="1800"/>
              <a:buChar char="●"/>
            </a:pPr>
            <a:r>
              <a:rPr lang="en-US"/>
              <a:t>Often used with desire of reconciling thoughts and emotions, rather than having a trip</a:t>
            </a:r>
            <a:endParaRPr/>
          </a:p>
          <a:p>
            <a:pPr indent="-342900" lvl="0" marL="457200" rtl="0" algn="l">
              <a:spcBef>
                <a:spcPts val="0"/>
              </a:spcBef>
              <a:spcAft>
                <a:spcPts val="0"/>
              </a:spcAft>
              <a:buSzPts val="1800"/>
              <a:buChar char="●"/>
            </a:pPr>
            <a:r>
              <a:rPr lang="en-US"/>
              <a:t>Default Mode Network is area of brain whose overactivity is associated with depression, anxiety and social phobia</a:t>
            </a:r>
            <a:endParaRPr/>
          </a:p>
          <a:p>
            <a:pPr indent="-342900" lvl="0" marL="457200" rtl="0" algn="l">
              <a:spcBef>
                <a:spcPts val="0"/>
              </a:spcBef>
              <a:spcAft>
                <a:spcPts val="0"/>
              </a:spcAft>
              <a:buSzPts val="1800"/>
              <a:buChar char="●"/>
            </a:pPr>
            <a:r>
              <a:rPr lang="en-US"/>
              <a:t>Ayahuasca causes significant decrease in activity (usually linked to meditative state)</a:t>
            </a:r>
            <a:endParaRPr/>
          </a:p>
          <a:p>
            <a:pPr indent="-342900" lvl="0" marL="457200" rtl="0" algn="l">
              <a:spcBef>
                <a:spcPts val="0"/>
              </a:spcBef>
              <a:spcAft>
                <a:spcPts val="0"/>
              </a:spcAft>
              <a:buSzPts val="1800"/>
              <a:buChar char="●"/>
            </a:pPr>
            <a:r>
              <a:rPr lang="en-US"/>
              <a:t>May hold potential for cancer research</a:t>
            </a:r>
            <a:endParaRPr/>
          </a:p>
          <a:p>
            <a:pPr indent="-342900" lvl="0" marL="457200" rtl="0" algn="l">
              <a:spcBef>
                <a:spcPts val="0"/>
              </a:spcBef>
              <a:spcAft>
                <a:spcPts val="0"/>
              </a:spcAft>
              <a:buSzPts val="1800"/>
              <a:buChar char="●"/>
            </a:pPr>
            <a:r>
              <a:rPr lang="en-US"/>
              <a:t>No tolerance, but usually physical reaction (vomit, etc.) since brew is acidic</a:t>
            </a:r>
            <a:endParaRPr/>
          </a:p>
          <a:p>
            <a:pPr indent="-342900" lvl="0" marL="457200" rtl="0" algn="l">
              <a:spcBef>
                <a:spcPts val="0"/>
              </a:spcBef>
              <a:spcAft>
                <a:spcPts val="0"/>
              </a:spcAft>
              <a:buSzPts val="1800"/>
              <a:buChar char="●"/>
            </a:pPr>
            <a:r>
              <a:rPr lang="en-US"/>
              <a:t>Issue of drug tourism, fake shamans, etc.</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Google Shape;377;p51"/>
          <p:cNvSpPr txBox="1"/>
          <p:nvPr>
            <p:ph type="title"/>
          </p:nvPr>
        </p:nvSpPr>
        <p:spPr>
          <a:xfrm>
            <a:off x="810000" y="447188"/>
            <a:ext cx="10571998" cy="970450"/>
          </a:xfrm>
          <a:prstGeom prst="rect">
            <a:avLst/>
          </a:prstGeom>
          <a:noFill/>
          <a:ln>
            <a:noFill/>
          </a:ln>
          <a:effectLst>
            <a:outerShdw blurRad="50800">
              <a:srgbClr val="000000">
                <a:alpha val="60000"/>
              </a:srgbClr>
            </a:outerShdw>
          </a:effectLst>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4000"/>
              <a:buFont typeface="Century Gothic"/>
              <a:buNone/>
            </a:pPr>
            <a:r>
              <a:rPr lang="en-US"/>
              <a:t>Portugal’s Drug Policy</a:t>
            </a:r>
            <a:endParaRPr/>
          </a:p>
        </p:txBody>
      </p:sp>
      <p:sp>
        <p:nvSpPr>
          <p:cNvPr id="378" name="Google Shape;378;p51"/>
          <p:cNvSpPr txBox="1"/>
          <p:nvPr>
            <p:ph idx="1" type="body"/>
          </p:nvPr>
        </p:nvSpPr>
        <p:spPr>
          <a:xfrm>
            <a:off x="818712" y="2222287"/>
            <a:ext cx="10554574" cy="3636511"/>
          </a:xfrm>
          <a:prstGeom prst="rect">
            <a:avLst/>
          </a:prstGeom>
          <a:noFill/>
          <a:ln>
            <a:noFill/>
          </a:ln>
          <a:effectLst>
            <a:outerShdw blurRad="50800">
              <a:srgbClr val="000000">
                <a:alpha val="40000"/>
              </a:srgbClr>
            </a:outerShdw>
          </a:effectLst>
        </p:spPr>
        <p:txBody>
          <a:bodyPr anchorCtr="0" anchor="ctr" bIns="45700" lIns="91425" spcFirstLastPara="1" rIns="91425" wrap="square" tIns="45700">
            <a:noAutofit/>
          </a:bodyPr>
          <a:lstStyle/>
          <a:p>
            <a:pPr indent="0" lvl="0" marL="0" rtl="0" algn="l">
              <a:spcBef>
                <a:spcPts val="0"/>
              </a:spcBef>
              <a:spcAft>
                <a:spcPts val="0"/>
              </a:spcAft>
              <a:buNone/>
            </a:pPr>
            <a:r>
              <a:rPr lang="en-US"/>
              <a:t> </a:t>
            </a:r>
            <a:endParaRPr/>
          </a:p>
        </p:txBody>
      </p:sp>
      <p:pic>
        <p:nvPicPr>
          <p:cNvPr descr="Back in the 1990s, Portugal faced a heroin crisis. Most people knew someone affected by the lethal drug. Just two decades later, the country has one of the lowest drug-related death rates in the world. This dramatic turnaround isn't credited to a hard-line approach, but instead by decriminalizing all drugs. &#10;&#10;Video by Tom Gibson&#10;&#10;----------&#10;&#10;Hello World is a Webby and Emmy-nominated video series from Bloomberg that invites the viewer to come on a journey across the globe to find the inventors, scientists and technologists shaping our future. Join journalist and best-selling author Ashlee Vance on a quest to find the freshest, weirdest tech creations and the beautiful freaks behind them.&#10;&#10;Watch more Hello World episodes: https://www.bloomberg.com/features/2016-hello-world/&#10;&#10;Like this video? Subscribe to Bloomberg on YouTube: http://www.youtube.com/Bloomberg?sub_confirmation=1&#10;&#10;Bloomberg is the First Word in business news, delivering breaking news &amp; analysis, up-to-the-minute market data, features, profiles and more: http://www.bloomberg.com&#10;Connect with us on...&#10;Twitter: https://twitter.com/business&#10;Facebook: https://www.facebook.com/bloombergbusiness&#10;Instagram: https://www.instagram.com/bloombergbusiness/&#10;&#10;https://www.bloomberg.com/news/videos/2018-05-24/how-portugal-solved-its-heroin-problem-video" id="379" name="Google Shape;379;p51" title="How Portugal Ended Its War on Drugs">
            <a:hlinkClick r:id="rId3"/>
          </p:cNvPr>
          <p:cNvPicPr preferRelativeResize="0"/>
          <p:nvPr/>
        </p:nvPicPr>
        <p:blipFill>
          <a:blip r:embed="rId4">
            <a:alphaModFix/>
          </a:blip>
          <a:stretch>
            <a:fillRect/>
          </a:stretch>
        </p:blipFill>
        <p:spPr>
          <a:xfrm>
            <a:off x="2675100" y="1742381"/>
            <a:ext cx="6622950" cy="4967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D1DC"/>
        </a:solidFill>
      </p:bgPr>
    </p:bg>
    <p:spTree>
      <p:nvGrpSpPr>
        <p:cNvPr id="163" name="Shape 163"/>
        <p:cNvGrpSpPr/>
        <p:nvPr/>
      </p:nvGrpSpPr>
      <p:grpSpPr>
        <a:xfrm>
          <a:off x="0" y="0"/>
          <a:ext cx="0" cy="0"/>
          <a:chOff x="0" y="0"/>
          <a:chExt cx="0" cy="0"/>
        </a:xfrm>
      </p:grpSpPr>
      <p:pic>
        <p:nvPicPr>
          <p:cNvPr id="164" name="Google Shape;164;p18"/>
          <p:cNvPicPr preferRelativeResize="0"/>
          <p:nvPr/>
        </p:nvPicPr>
        <p:blipFill rotWithShape="1">
          <a:blip r:embed="rId3">
            <a:alphaModFix/>
          </a:blip>
          <a:srcRect b="31856" l="1195" r="0" t="20709"/>
          <a:stretch/>
        </p:blipFill>
        <p:spPr>
          <a:xfrm>
            <a:off x="2958988" y="1638300"/>
            <a:ext cx="6274025" cy="3581400"/>
          </a:xfrm>
          <a:prstGeom prst="rect">
            <a:avLst/>
          </a:prstGeom>
          <a:noFill/>
          <a:ln cap="flat" cmpd="sng" w="76200">
            <a:solidFill>
              <a:schemeClr val="dk2"/>
            </a:solidFill>
            <a:prstDash val="solid"/>
            <a:round/>
            <a:headEnd len="sm" w="sm" type="none"/>
            <a:tailEnd len="sm" w="sm" type="none"/>
          </a:ln>
        </p:spPr>
      </p:pic>
      <p:sp>
        <p:nvSpPr>
          <p:cNvPr id="165" name="Google Shape;165;p18"/>
          <p:cNvSpPr txBox="1"/>
          <p:nvPr>
            <p:ph type="title"/>
          </p:nvPr>
        </p:nvSpPr>
        <p:spPr>
          <a:xfrm>
            <a:off x="2921000" y="995400"/>
            <a:ext cx="5298900" cy="5667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b="1" lang="en-US" sz="3000">
                <a:solidFill>
                  <a:srgbClr val="000000"/>
                </a:solidFill>
              </a:rPr>
              <a:t>Focused Meditation</a:t>
            </a:r>
            <a:endParaRPr b="1" sz="3000">
              <a:solidFill>
                <a:srgbClr val="000000"/>
              </a:solidFill>
            </a:endParaRPr>
          </a:p>
        </p:txBody>
      </p:sp>
      <p:pic>
        <p:nvPicPr>
          <p:cNvPr descr="Image result for candle flame gif" id="166" name="Google Shape;166;p18"/>
          <p:cNvPicPr preferRelativeResize="0"/>
          <p:nvPr/>
        </p:nvPicPr>
        <p:blipFill rotWithShape="1">
          <a:blip r:embed="rId4">
            <a:alphaModFix/>
          </a:blip>
          <a:srcRect b="16641" l="0" r="27330" t="53752"/>
          <a:stretch/>
        </p:blipFill>
        <p:spPr>
          <a:xfrm>
            <a:off x="2959000" y="1638300"/>
            <a:ext cx="6274000" cy="3581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EAD3"/>
        </a:solidFill>
      </p:bgPr>
    </p:bg>
    <p:spTree>
      <p:nvGrpSpPr>
        <p:cNvPr id="170" name="Shape 170"/>
        <p:cNvGrpSpPr/>
        <p:nvPr/>
      </p:nvGrpSpPr>
      <p:grpSpPr>
        <a:xfrm>
          <a:off x="0" y="0"/>
          <a:ext cx="0" cy="0"/>
          <a:chOff x="0" y="0"/>
          <a:chExt cx="0" cy="0"/>
        </a:xfrm>
      </p:grpSpPr>
      <p:pic>
        <p:nvPicPr>
          <p:cNvPr descr="Image result for forest gif" id="171" name="Google Shape;171;p19"/>
          <p:cNvPicPr preferRelativeResize="0"/>
          <p:nvPr/>
        </p:nvPicPr>
        <p:blipFill>
          <a:blip r:embed="rId3">
            <a:alphaModFix/>
          </a:blip>
          <a:stretch>
            <a:fillRect/>
          </a:stretch>
        </p:blipFill>
        <p:spPr>
          <a:xfrm>
            <a:off x="2921000" y="1638300"/>
            <a:ext cx="6350000" cy="3581400"/>
          </a:xfrm>
          <a:prstGeom prst="rect">
            <a:avLst/>
          </a:prstGeom>
          <a:noFill/>
          <a:ln cap="flat" cmpd="sng" w="76200">
            <a:solidFill>
              <a:srgbClr val="000000"/>
            </a:solidFill>
            <a:prstDash val="solid"/>
            <a:round/>
            <a:headEnd len="sm" w="sm" type="none"/>
            <a:tailEnd len="sm" w="sm" type="none"/>
          </a:ln>
        </p:spPr>
      </p:pic>
      <p:sp>
        <p:nvSpPr>
          <p:cNvPr id="172" name="Google Shape;172;p19"/>
          <p:cNvSpPr txBox="1"/>
          <p:nvPr>
            <p:ph idx="4294967295" type="title"/>
          </p:nvPr>
        </p:nvSpPr>
        <p:spPr>
          <a:xfrm>
            <a:off x="2921000" y="995400"/>
            <a:ext cx="5666100" cy="56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US" sz="3000">
                <a:solidFill>
                  <a:srgbClr val="000000"/>
                </a:solidFill>
              </a:rPr>
              <a:t>Open Monitoring</a:t>
            </a:r>
            <a:r>
              <a:rPr b="1" lang="en-US" sz="3000">
                <a:solidFill>
                  <a:srgbClr val="000000"/>
                </a:solidFill>
              </a:rPr>
              <a:t> Meditation</a:t>
            </a:r>
            <a:endParaRPr b="1" sz="30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0E0E3"/>
        </a:solidFill>
      </p:bgPr>
    </p:bg>
    <p:spTree>
      <p:nvGrpSpPr>
        <p:cNvPr id="176" name="Shape 176"/>
        <p:cNvGrpSpPr/>
        <p:nvPr/>
      </p:nvGrpSpPr>
      <p:grpSpPr>
        <a:xfrm>
          <a:off x="0" y="0"/>
          <a:ext cx="0" cy="0"/>
          <a:chOff x="0" y="0"/>
          <a:chExt cx="0" cy="0"/>
        </a:xfrm>
      </p:grpSpPr>
      <p:pic>
        <p:nvPicPr>
          <p:cNvPr descr="Image result for respiration gif" id="177" name="Google Shape;177;p20"/>
          <p:cNvPicPr preferRelativeResize="0"/>
          <p:nvPr/>
        </p:nvPicPr>
        <p:blipFill>
          <a:blip r:embed="rId3">
            <a:alphaModFix/>
          </a:blip>
          <a:stretch>
            <a:fillRect/>
          </a:stretch>
        </p:blipFill>
        <p:spPr>
          <a:xfrm>
            <a:off x="2921000" y="1638300"/>
            <a:ext cx="6350000" cy="3581400"/>
          </a:xfrm>
          <a:prstGeom prst="rect">
            <a:avLst/>
          </a:prstGeom>
          <a:noFill/>
          <a:ln cap="flat" cmpd="sng" w="76200">
            <a:solidFill>
              <a:srgbClr val="000000"/>
            </a:solidFill>
            <a:prstDash val="solid"/>
            <a:round/>
            <a:headEnd len="sm" w="sm" type="none"/>
            <a:tailEnd len="sm" w="sm" type="none"/>
          </a:ln>
        </p:spPr>
      </p:pic>
      <p:sp>
        <p:nvSpPr>
          <p:cNvPr id="178" name="Google Shape;178;p20"/>
          <p:cNvSpPr txBox="1"/>
          <p:nvPr>
            <p:ph idx="4294967295" type="title"/>
          </p:nvPr>
        </p:nvSpPr>
        <p:spPr>
          <a:xfrm>
            <a:off x="2921000" y="995400"/>
            <a:ext cx="5298900" cy="56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US" sz="3000">
                <a:solidFill>
                  <a:srgbClr val="000000"/>
                </a:solidFill>
              </a:rPr>
              <a:t>FA &amp; OM Meditation</a:t>
            </a:r>
            <a:endParaRPr b="1" sz="30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82" name="Shape 182"/>
        <p:cNvGrpSpPr/>
        <p:nvPr/>
      </p:nvGrpSpPr>
      <p:grpSpPr>
        <a:xfrm>
          <a:off x="0" y="0"/>
          <a:ext cx="0" cy="0"/>
          <a:chOff x="0" y="0"/>
          <a:chExt cx="0" cy="0"/>
        </a:xfrm>
      </p:grpSpPr>
      <p:sp>
        <p:nvSpPr>
          <p:cNvPr id="183" name="Google Shape;183;p21"/>
          <p:cNvSpPr txBox="1"/>
          <p:nvPr>
            <p:ph idx="4294967295" type="title"/>
          </p:nvPr>
        </p:nvSpPr>
        <p:spPr>
          <a:xfrm>
            <a:off x="2921000" y="995400"/>
            <a:ext cx="5298900" cy="566700"/>
          </a:xfrm>
          <a:prstGeom prst="rect">
            <a:avLst/>
          </a:prstGeom>
        </p:spPr>
        <p:txBody>
          <a:bodyPr anchorCtr="0" anchor="t" bIns="121900" lIns="121900" spcFirstLastPara="1" rIns="121900" wrap="square" tIns="121900">
            <a:noAutofit/>
          </a:bodyPr>
          <a:lstStyle/>
          <a:p>
            <a:pPr indent="0" lvl="0" marL="0" rtl="0" algn="l">
              <a:spcBef>
                <a:spcPts val="0"/>
              </a:spcBef>
              <a:spcAft>
                <a:spcPts val="0"/>
              </a:spcAft>
              <a:buNone/>
            </a:pPr>
            <a:r>
              <a:rPr b="1" lang="en-US" sz="3000">
                <a:solidFill>
                  <a:srgbClr val="000000"/>
                </a:solidFill>
              </a:rPr>
              <a:t>No Thought</a:t>
            </a:r>
            <a:endParaRPr b="1" sz="3000">
              <a:solidFill>
                <a:srgbClr val="000000"/>
              </a:solidFill>
            </a:endParaRPr>
          </a:p>
        </p:txBody>
      </p:sp>
      <p:sp>
        <p:nvSpPr>
          <p:cNvPr id="184" name="Google Shape;184;p21"/>
          <p:cNvSpPr/>
          <p:nvPr/>
        </p:nvSpPr>
        <p:spPr>
          <a:xfrm>
            <a:off x="2920950" y="1638300"/>
            <a:ext cx="6350100" cy="3581400"/>
          </a:xfrm>
          <a:prstGeom prst="rect">
            <a:avLst/>
          </a:prstGeom>
          <a:noFill/>
          <a:ln cap="flat" cmpd="sng" w="762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88" name="Shape 188"/>
        <p:cNvGrpSpPr/>
        <p:nvPr/>
      </p:nvGrpSpPr>
      <p:grpSpPr>
        <a:xfrm>
          <a:off x="0" y="0"/>
          <a:ext cx="0" cy="0"/>
          <a:chOff x="0" y="0"/>
          <a:chExt cx="0" cy="0"/>
        </a:xfrm>
      </p:grpSpPr>
      <p:pic>
        <p:nvPicPr>
          <p:cNvPr descr="Image result for Gayatri" id="189" name="Google Shape;189;p22"/>
          <p:cNvPicPr preferRelativeResize="0"/>
          <p:nvPr/>
        </p:nvPicPr>
        <p:blipFill>
          <a:blip r:embed="rId3">
            <a:alphaModFix/>
          </a:blip>
          <a:stretch>
            <a:fillRect/>
          </a:stretch>
        </p:blipFill>
        <p:spPr>
          <a:xfrm>
            <a:off x="302775" y="234950"/>
            <a:ext cx="6388100" cy="6388100"/>
          </a:xfrm>
          <a:prstGeom prst="rect">
            <a:avLst/>
          </a:prstGeom>
          <a:noFill/>
          <a:ln>
            <a:noFill/>
          </a:ln>
        </p:spPr>
      </p:pic>
      <p:pic>
        <p:nvPicPr>
          <p:cNvPr descr="Image result for Gayatri mantra" id="190" name="Google Shape;190;p22"/>
          <p:cNvPicPr preferRelativeResize="0"/>
          <p:nvPr/>
        </p:nvPicPr>
        <p:blipFill>
          <a:blip r:embed="rId4">
            <a:alphaModFix/>
          </a:blip>
          <a:stretch>
            <a:fillRect/>
          </a:stretch>
        </p:blipFill>
        <p:spPr>
          <a:xfrm>
            <a:off x="6483625" y="646425"/>
            <a:ext cx="1770725" cy="1770725"/>
          </a:xfrm>
          <a:prstGeom prst="rect">
            <a:avLst/>
          </a:prstGeom>
          <a:noFill/>
          <a:ln>
            <a:noFill/>
          </a:ln>
        </p:spPr>
      </p:pic>
      <p:pic>
        <p:nvPicPr>
          <p:cNvPr descr="Image result for yin yang" id="191" name="Google Shape;191;p22"/>
          <p:cNvPicPr preferRelativeResize="0"/>
          <p:nvPr/>
        </p:nvPicPr>
        <p:blipFill>
          <a:blip r:embed="rId5">
            <a:alphaModFix/>
          </a:blip>
          <a:stretch>
            <a:fillRect/>
          </a:stretch>
        </p:blipFill>
        <p:spPr>
          <a:xfrm>
            <a:off x="9272223" y="847100"/>
            <a:ext cx="1865026" cy="1770725"/>
          </a:xfrm>
          <a:prstGeom prst="rect">
            <a:avLst/>
          </a:prstGeom>
          <a:noFill/>
          <a:ln>
            <a:noFill/>
          </a:ln>
        </p:spPr>
      </p:pic>
      <p:pic>
        <p:nvPicPr>
          <p:cNvPr descr="Image result for confucianism" id="192" name="Google Shape;192;p22"/>
          <p:cNvPicPr preferRelativeResize="0"/>
          <p:nvPr/>
        </p:nvPicPr>
        <p:blipFill>
          <a:blip r:embed="rId6">
            <a:alphaModFix/>
          </a:blip>
          <a:stretch>
            <a:fillRect/>
          </a:stretch>
        </p:blipFill>
        <p:spPr>
          <a:xfrm>
            <a:off x="6407425" y="2882150"/>
            <a:ext cx="3707350" cy="3913850"/>
          </a:xfrm>
          <a:prstGeom prst="rect">
            <a:avLst/>
          </a:prstGeom>
          <a:noFill/>
          <a:ln>
            <a:noFill/>
          </a:ln>
        </p:spPr>
      </p:pic>
      <p:pic>
        <p:nvPicPr>
          <p:cNvPr descr="Image result for jainism" id="193" name="Google Shape;193;p22"/>
          <p:cNvPicPr preferRelativeResize="0"/>
          <p:nvPr/>
        </p:nvPicPr>
        <p:blipFill>
          <a:blip r:embed="rId7">
            <a:alphaModFix/>
          </a:blip>
          <a:stretch>
            <a:fillRect/>
          </a:stretch>
        </p:blipFill>
        <p:spPr>
          <a:xfrm>
            <a:off x="9465775" y="3283000"/>
            <a:ext cx="2062475" cy="2062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2CC"/>
        </a:solidFill>
      </p:bgPr>
    </p:bg>
    <p:spTree>
      <p:nvGrpSpPr>
        <p:cNvPr id="197" name="Shape 197"/>
        <p:cNvGrpSpPr/>
        <p:nvPr/>
      </p:nvGrpSpPr>
      <p:grpSpPr>
        <a:xfrm>
          <a:off x="0" y="0"/>
          <a:ext cx="0" cy="0"/>
          <a:chOff x="0" y="0"/>
          <a:chExt cx="0" cy="0"/>
        </a:xfrm>
      </p:grpSpPr>
      <p:pic>
        <p:nvPicPr>
          <p:cNvPr descr="Image result for Maharishi Mahesh Yogi" id="198" name="Google Shape;198;p23"/>
          <p:cNvPicPr preferRelativeResize="0"/>
          <p:nvPr/>
        </p:nvPicPr>
        <p:blipFill>
          <a:blip r:embed="rId3">
            <a:alphaModFix/>
          </a:blip>
          <a:stretch>
            <a:fillRect/>
          </a:stretch>
        </p:blipFill>
        <p:spPr>
          <a:xfrm>
            <a:off x="6569650" y="443425"/>
            <a:ext cx="5141000" cy="3855775"/>
          </a:xfrm>
          <a:prstGeom prst="rect">
            <a:avLst/>
          </a:prstGeom>
          <a:noFill/>
          <a:ln>
            <a:noFill/>
          </a:ln>
        </p:spPr>
      </p:pic>
      <p:pic>
        <p:nvPicPr>
          <p:cNvPr descr="Image result for buddhist zen" id="199" name="Google Shape;199;p23"/>
          <p:cNvPicPr preferRelativeResize="0"/>
          <p:nvPr/>
        </p:nvPicPr>
        <p:blipFill rotWithShape="1">
          <a:blip r:embed="rId4">
            <a:alphaModFix/>
          </a:blip>
          <a:srcRect b="23586" l="13768" r="17218" t="7690"/>
          <a:stretch/>
        </p:blipFill>
        <p:spPr>
          <a:xfrm>
            <a:off x="618225" y="4393250"/>
            <a:ext cx="2307075" cy="2297375"/>
          </a:xfrm>
          <a:prstGeom prst="rect">
            <a:avLst/>
          </a:prstGeom>
          <a:noFill/>
          <a:ln>
            <a:noFill/>
          </a:ln>
        </p:spPr>
      </p:pic>
      <p:pic>
        <p:nvPicPr>
          <p:cNvPr descr="Image result for hesychasm" id="200" name="Google Shape;200;p23"/>
          <p:cNvPicPr preferRelativeResize="0"/>
          <p:nvPr/>
        </p:nvPicPr>
        <p:blipFill>
          <a:blip r:embed="rId5">
            <a:alphaModFix/>
          </a:blip>
          <a:stretch>
            <a:fillRect/>
          </a:stretch>
        </p:blipFill>
        <p:spPr>
          <a:xfrm>
            <a:off x="727875" y="439575"/>
            <a:ext cx="2548625" cy="3404000"/>
          </a:xfrm>
          <a:prstGeom prst="rect">
            <a:avLst/>
          </a:prstGeom>
          <a:noFill/>
          <a:ln>
            <a:noFill/>
          </a:ln>
        </p:spPr>
      </p:pic>
      <p:pic>
        <p:nvPicPr>
          <p:cNvPr descr="Image result for whirling dervish gif" id="201" name="Google Shape;201;p23"/>
          <p:cNvPicPr preferRelativeResize="0"/>
          <p:nvPr/>
        </p:nvPicPr>
        <p:blipFill>
          <a:blip r:embed="rId6">
            <a:alphaModFix/>
          </a:blip>
          <a:stretch>
            <a:fillRect/>
          </a:stretch>
        </p:blipFill>
        <p:spPr>
          <a:xfrm>
            <a:off x="3595254" y="1879725"/>
            <a:ext cx="3529750" cy="4706350"/>
          </a:xfrm>
          <a:prstGeom prst="rect">
            <a:avLst/>
          </a:prstGeom>
          <a:noFill/>
          <a:ln>
            <a:noFill/>
          </a:ln>
        </p:spPr>
      </p:pic>
      <p:pic>
        <p:nvPicPr>
          <p:cNvPr descr="Image result for dhikr" id="202" name="Google Shape;202;p23"/>
          <p:cNvPicPr preferRelativeResize="0"/>
          <p:nvPr/>
        </p:nvPicPr>
        <p:blipFill>
          <a:blip r:embed="rId7">
            <a:alphaModFix amt="29000"/>
          </a:blip>
          <a:stretch>
            <a:fillRect/>
          </a:stretch>
        </p:blipFill>
        <p:spPr>
          <a:xfrm>
            <a:off x="956737" y="520562"/>
            <a:ext cx="10278525" cy="5816875"/>
          </a:xfrm>
          <a:prstGeom prst="rect">
            <a:avLst/>
          </a:prstGeom>
          <a:noFill/>
          <a:ln>
            <a:noFill/>
          </a:ln>
        </p:spPr>
      </p:pic>
      <p:pic>
        <p:nvPicPr>
          <p:cNvPr descr="Image result for dhikr" id="203" name="Google Shape;203;p23"/>
          <p:cNvPicPr preferRelativeResize="0"/>
          <p:nvPr/>
        </p:nvPicPr>
        <p:blipFill>
          <a:blip r:embed="rId7">
            <a:alphaModFix/>
          </a:blip>
          <a:stretch>
            <a:fillRect/>
          </a:stretch>
        </p:blipFill>
        <p:spPr>
          <a:xfrm>
            <a:off x="956737" y="520562"/>
            <a:ext cx="10278525" cy="58168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2500"/>
                                        <p:tgtEl>
                                          <p:spTgt spid="199"/>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2500"/>
                                        <p:tgtEl>
                                          <p:spTgt spid="200"/>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2500"/>
                                        <p:tgtEl>
                                          <p:spTgt spid="201"/>
                                        </p:tgtEl>
                                      </p:cBhvr>
                                    </p:animEffect>
                                  </p:childTnLst>
                                </p:cTn>
                              </p:par>
                            </p:childTnLst>
                          </p:cTn>
                        </p:par>
                        <p:par>
                          <p:cTn fill="hold">
                            <p:stCondLst>
                              <p:cond delay="7500"/>
                            </p:stCondLst>
                            <p:childTnLst>
                              <p:par>
                                <p:cTn fill="hold" nodeType="after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2500"/>
                                        <p:tgtEl>
                                          <p:spTgt spid="198"/>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25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